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6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7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8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9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0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1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2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3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4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5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6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17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18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19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0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1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2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3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4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5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6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27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28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29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0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5" r:id="rId3"/>
    <p:sldId id="257" r:id="rId4"/>
    <p:sldId id="259" r:id="rId5"/>
    <p:sldId id="258" r:id="rId6"/>
    <p:sldId id="260" r:id="rId7"/>
    <p:sldId id="261" r:id="rId8"/>
    <p:sldId id="262" r:id="rId9"/>
    <p:sldId id="264" r:id="rId10"/>
    <p:sldId id="266" r:id="rId11"/>
  </p:sldIdLst>
  <p:sldSz cx="9720263" cy="11879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1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834" autoAdjust="0"/>
  </p:normalViewPr>
  <p:slideViewPr>
    <p:cSldViewPr snapToGrid="0">
      <p:cViewPr varScale="1">
        <p:scale>
          <a:sx n="66" d="100"/>
          <a:sy n="66" d="100"/>
        </p:scale>
        <p:origin x="29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天元 吳" userId="93bc5d3188d8440e" providerId="LiveId" clId="{6D0A593C-2C3E-4A79-972F-F95BD544775F}"/>
    <pc:docChg chg="undo custSel addSld modSld">
      <pc:chgData name="天元 吳" userId="93bc5d3188d8440e" providerId="LiveId" clId="{6D0A593C-2C3E-4A79-972F-F95BD544775F}" dt="2020-10-14T04:58:58.803" v="1356" actId="1076"/>
      <pc:docMkLst>
        <pc:docMk/>
      </pc:docMkLst>
      <pc:sldChg chg="addSp delSp modSp mod">
        <pc:chgData name="天元 吳" userId="93bc5d3188d8440e" providerId="LiveId" clId="{6D0A593C-2C3E-4A79-972F-F95BD544775F}" dt="2020-10-13T04:58:58.736" v="903" actId="1076"/>
        <pc:sldMkLst>
          <pc:docMk/>
          <pc:sldMk cId="2000849425" sldId="256"/>
        </pc:sldMkLst>
        <pc:spChg chg="add mod">
          <ac:chgData name="天元 吳" userId="93bc5d3188d8440e" providerId="LiveId" clId="{6D0A593C-2C3E-4A79-972F-F95BD544775F}" dt="2020-10-13T04:40:00.303" v="114" actId="1076"/>
          <ac:spMkLst>
            <pc:docMk/>
            <pc:sldMk cId="2000849425" sldId="256"/>
            <ac:spMk id="4" creationId="{36CC1632-77F9-4818-88A3-4CEBC43D8DA4}"/>
          </ac:spMkLst>
        </pc:spChg>
        <pc:spChg chg="mod">
          <ac:chgData name="天元 吳" userId="93bc5d3188d8440e" providerId="LiveId" clId="{6D0A593C-2C3E-4A79-972F-F95BD544775F}" dt="2020-10-13T04:43:47.823" v="323" actId="14100"/>
          <ac:spMkLst>
            <pc:docMk/>
            <pc:sldMk cId="2000849425" sldId="256"/>
            <ac:spMk id="5" creationId="{D53926CC-E9B9-4E76-8B1F-4E90D9404E59}"/>
          </ac:spMkLst>
        </pc:spChg>
        <pc:spChg chg="add mod">
          <ac:chgData name="天元 吳" userId="93bc5d3188d8440e" providerId="LiveId" clId="{6D0A593C-2C3E-4A79-972F-F95BD544775F}" dt="2020-10-13T04:46:11.783" v="505" actId="14100"/>
          <ac:spMkLst>
            <pc:docMk/>
            <pc:sldMk cId="2000849425" sldId="256"/>
            <ac:spMk id="9" creationId="{DB08398C-1FAE-4E10-8714-2D947B7AA57E}"/>
          </ac:spMkLst>
        </pc:spChg>
        <pc:spChg chg="add mod">
          <ac:chgData name="天元 吳" userId="93bc5d3188d8440e" providerId="LiveId" clId="{6D0A593C-2C3E-4A79-972F-F95BD544775F}" dt="2020-10-13T04:45:31.107" v="497" actId="1036"/>
          <ac:spMkLst>
            <pc:docMk/>
            <pc:sldMk cId="2000849425" sldId="256"/>
            <ac:spMk id="12" creationId="{43B4609B-E7A2-4C59-A980-2D9252F029EB}"/>
          </ac:spMkLst>
        </pc:spChg>
        <pc:spChg chg="del">
          <ac:chgData name="天元 吳" userId="93bc5d3188d8440e" providerId="LiveId" clId="{6D0A593C-2C3E-4A79-972F-F95BD544775F}" dt="2020-10-13T04:36:30.677" v="2" actId="478"/>
          <ac:spMkLst>
            <pc:docMk/>
            <pc:sldMk cId="2000849425" sldId="256"/>
            <ac:spMk id="13" creationId="{D31F2F2D-1BB4-485E-952D-4BAB2678C5C2}"/>
          </ac:spMkLst>
        </pc:spChg>
        <pc:spChg chg="mod">
          <ac:chgData name="天元 吳" userId="93bc5d3188d8440e" providerId="LiveId" clId="{6D0A593C-2C3E-4A79-972F-F95BD544775F}" dt="2020-10-13T04:43:20.993" v="321" actId="1036"/>
          <ac:spMkLst>
            <pc:docMk/>
            <pc:sldMk cId="2000849425" sldId="256"/>
            <ac:spMk id="17" creationId="{7F6DD38D-D54F-4E19-8DBE-06056A8D4DA5}"/>
          </ac:spMkLst>
        </pc:spChg>
        <pc:spChg chg="mod">
          <ac:chgData name="天元 吳" userId="93bc5d3188d8440e" providerId="LiveId" clId="{6D0A593C-2C3E-4A79-972F-F95BD544775F}" dt="2020-10-13T04:43:20.993" v="321" actId="1036"/>
          <ac:spMkLst>
            <pc:docMk/>
            <pc:sldMk cId="2000849425" sldId="256"/>
            <ac:spMk id="18" creationId="{CB060728-A301-463C-B14B-6255EFD39A4A}"/>
          </ac:spMkLst>
        </pc:spChg>
        <pc:spChg chg="del">
          <ac:chgData name="天元 吳" userId="93bc5d3188d8440e" providerId="LiveId" clId="{6D0A593C-2C3E-4A79-972F-F95BD544775F}" dt="2020-10-13T04:36:28.377" v="1" actId="478"/>
          <ac:spMkLst>
            <pc:docMk/>
            <pc:sldMk cId="2000849425" sldId="256"/>
            <ac:spMk id="21" creationId="{C7955794-8233-48FC-B2F5-1019505B7302}"/>
          </ac:spMkLst>
        </pc:spChg>
        <pc:spChg chg="mod">
          <ac:chgData name="天元 吳" userId="93bc5d3188d8440e" providerId="LiveId" clId="{6D0A593C-2C3E-4A79-972F-F95BD544775F}" dt="2020-10-13T04:40:07.376" v="117" actId="1076"/>
          <ac:spMkLst>
            <pc:docMk/>
            <pc:sldMk cId="2000849425" sldId="256"/>
            <ac:spMk id="22" creationId="{51DA441F-1EF9-4B17-8104-03668F64D85A}"/>
          </ac:spMkLst>
        </pc:spChg>
        <pc:spChg chg="add del">
          <ac:chgData name="天元 吳" userId="93bc5d3188d8440e" providerId="LiveId" clId="{6D0A593C-2C3E-4A79-972F-F95BD544775F}" dt="2020-10-13T04:39:41.179" v="109" actId="478"/>
          <ac:spMkLst>
            <pc:docMk/>
            <pc:sldMk cId="2000849425" sldId="256"/>
            <ac:spMk id="28" creationId="{6C135DF0-18EF-4DE1-AC99-D961C432CF1E}"/>
          </ac:spMkLst>
        </pc:spChg>
        <pc:spChg chg="del">
          <ac:chgData name="天元 吳" userId="93bc5d3188d8440e" providerId="LiveId" clId="{6D0A593C-2C3E-4A79-972F-F95BD544775F}" dt="2020-10-13T04:41:55.641" v="171" actId="478"/>
          <ac:spMkLst>
            <pc:docMk/>
            <pc:sldMk cId="2000849425" sldId="256"/>
            <ac:spMk id="29" creationId="{3B0F1961-32BE-4B77-828D-83C5E9709F3A}"/>
          </ac:spMkLst>
        </pc:spChg>
        <pc:spChg chg="mod">
          <ac:chgData name="天元 吳" userId="93bc5d3188d8440e" providerId="LiveId" clId="{6D0A593C-2C3E-4A79-972F-F95BD544775F}" dt="2020-10-13T04:43:32.330" v="322" actId="1076"/>
          <ac:spMkLst>
            <pc:docMk/>
            <pc:sldMk cId="2000849425" sldId="256"/>
            <ac:spMk id="30" creationId="{B7BB32EC-E1B4-42EA-BB1E-F4B63117A0B7}"/>
          </ac:spMkLst>
        </pc:spChg>
        <pc:spChg chg="del">
          <ac:chgData name="天元 吳" userId="93bc5d3188d8440e" providerId="LiveId" clId="{6D0A593C-2C3E-4A79-972F-F95BD544775F}" dt="2020-10-13T04:36:28.377" v="1" actId="478"/>
          <ac:spMkLst>
            <pc:docMk/>
            <pc:sldMk cId="2000849425" sldId="256"/>
            <ac:spMk id="31" creationId="{A52408F5-0D5B-4C1A-BF9F-BA27F6E22DD3}"/>
          </ac:spMkLst>
        </pc:spChg>
        <pc:spChg chg="del">
          <ac:chgData name="天元 吳" userId="93bc5d3188d8440e" providerId="LiveId" clId="{6D0A593C-2C3E-4A79-972F-F95BD544775F}" dt="2020-10-13T04:36:28.377" v="1" actId="478"/>
          <ac:spMkLst>
            <pc:docMk/>
            <pc:sldMk cId="2000849425" sldId="256"/>
            <ac:spMk id="32" creationId="{6C1ED743-4C99-488E-B7BD-2BD80F46F66A}"/>
          </ac:spMkLst>
        </pc:spChg>
        <pc:spChg chg="add mod">
          <ac:chgData name="天元 吳" userId="93bc5d3188d8440e" providerId="LiveId" clId="{6D0A593C-2C3E-4A79-972F-F95BD544775F}" dt="2020-10-13T04:41:04.088" v="165" actId="14100"/>
          <ac:spMkLst>
            <pc:docMk/>
            <pc:sldMk cId="2000849425" sldId="256"/>
            <ac:spMk id="34" creationId="{2C265023-C3CC-4626-8BF9-EE253C5824B4}"/>
          </ac:spMkLst>
        </pc:spChg>
        <pc:spChg chg="add mod">
          <ac:chgData name="天元 吳" userId="93bc5d3188d8440e" providerId="LiveId" clId="{6D0A593C-2C3E-4A79-972F-F95BD544775F}" dt="2020-10-13T04:41:35.863" v="170" actId="1076"/>
          <ac:spMkLst>
            <pc:docMk/>
            <pc:sldMk cId="2000849425" sldId="256"/>
            <ac:spMk id="37" creationId="{BA732BBD-1AAC-4FD6-BB88-23AF3A018EC8}"/>
          </ac:spMkLst>
        </pc:spChg>
        <pc:spChg chg="add mod">
          <ac:chgData name="天元 吳" userId="93bc5d3188d8440e" providerId="LiveId" clId="{6D0A593C-2C3E-4A79-972F-F95BD544775F}" dt="2020-10-13T04:42:10.450" v="197" actId="20577"/>
          <ac:spMkLst>
            <pc:docMk/>
            <pc:sldMk cId="2000849425" sldId="256"/>
            <ac:spMk id="38" creationId="{00561BC6-8E9E-461D-A645-4EB09641D0B5}"/>
          </ac:spMkLst>
        </pc:spChg>
        <pc:spChg chg="add mod">
          <ac:chgData name="天元 吳" userId="93bc5d3188d8440e" providerId="LiveId" clId="{6D0A593C-2C3E-4A79-972F-F95BD544775F}" dt="2020-10-13T04:42:21.466" v="212" actId="20577"/>
          <ac:spMkLst>
            <pc:docMk/>
            <pc:sldMk cId="2000849425" sldId="256"/>
            <ac:spMk id="39" creationId="{07FA7DD8-9FAA-4FF6-A643-CBBB534D1AF7}"/>
          </ac:spMkLst>
        </pc:spChg>
        <pc:spChg chg="add mod">
          <ac:chgData name="天元 吳" userId="93bc5d3188d8440e" providerId="LiveId" clId="{6D0A593C-2C3E-4A79-972F-F95BD544775F}" dt="2020-10-13T04:42:28.650" v="222" actId="20577"/>
          <ac:spMkLst>
            <pc:docMk/>
            <pc:sldMk cId="2000849425" sldId="256"/>
            <ac:spMk id="40" creationId="{F7BAD64B-D455-4AAB-9444-704A0CEF26E8}"/>
          </ac:spMkLst>
        </pc:spChg>
        <pc:spChg chg="add mod">
          <ac:chgData name="天元 吳" userId="93bc5d3188d8440e" providerId="LiveId" clId="{6D0A593C-2C3E-4A79-972F-F95BD544775F}" dt="2020-10-13T04:43:09.791" v="289" actId="14100"/>
          <ac:spMkLst>
            <pc:docMk/>
            <pc:sldMk cId="2000849425" sldId="256"/>
            <ac:spMk id="41" creationId="{B6D13876-A6FD-410C-B009-24ACF2D35443}"/>
          </ac:spMkLst>
        </pc:spChg>
        <pc:spChg chg="add del mod">
          <ac:chgData name="天元 吳" userId="93bc5d3188d8440e" providerId="LiveId" clId="{6D0A593C-2C3E-4A79-972F-F95BD544775F}" dt="2020-10-13T04:42:46.304" v="243" actId="478"/>
          <ac:spMkLst>
            <pc:docMk/>
            <pc:sldMk cId="2000849425" sldId="256"/>
            <ac:spMk id="42" creationId="{AC24879F-CD6A-4513-B104-627562C6A06F}"/>
          </ac:spMkLst>
        </pc:spChg>
        <pc:spChg chg="add mod">
          <ac:chgData name="天元 吳" userId="93bc5d3188d8440e" providerId="LiveId" clId="{6D0A593C-2C3E-4A79-972F-F95BD544775F}" dt="2020-10-13T04:45:56.894" v="503" actId="1076"/>
          <ac:spMkLst>
            <pc:docMk/>
            <pc:sldMk cId="2000849425" sldId="256"/>
            <ac:spMk id="53" creationId="{CC422CFF-415C-4429-A329-B6C08D54AE43}"/>
          </ac:spMkLst>
        </pc:spChg>
        <pc:spChg chg="add del mod">
          <ac:chgData name="天元 吳" userId="93bc5d3188d8440e" providerId="LiveId" clId="{6D0A593C-2C3E-4A79-972F-F95BD544775F}" dt="2020-10-13T04:45:44.555" v="500" actId="478"/>
          <ac:spMkLst>
            <pc:docMk/>
            <pc:sldMk cId="2000849425" sldId="256"/>
            <ac:spMk id="55" creationId="{E252A88B-C7B7-491C-B9D2-9B0082B47566}"/>
          </ac:spMkLst>
        </pc:spChg>
        <pc:spChg chg="add mod">
          <ac:chgData name="天元 吳" userId="93bc5d3188d8440e" providerId="LiveId" clId="{6D0A593C-2C3E-4A79-972F-F95BD544775F}" dt="2020-10-13T04:46:36.614" v="507" actId="1076"/>
          <ac:spMkLst>
            <pc:docMk/>
            <pc:sldMk cId="2000849425" sldId="256"/>
            <ac:spMk id="58" creationId="{905900C6-3C34-4644-8E4F-4DA42712EDB9}"/>
          </ac:spMkLst>
        </pc:spChg>
        <pc:spChg chg="add mod">
          <ac:chgData name="天元 吳" userId="93bc5d3188d8440e" providerId="LiveId" clId="{6D0A593C-2C3E-4A79-972F-F95BD544775F}" dt="2020-10-13T04:47:33.418" v="534" actId="20577"/>
          <ac:spMkLst>
            <pc:docMk/>
            <pc:sldMk cId="2000849425" sldId="256"/>
            <ac:spMk id="59" creationId="{DDFEB835-1A39-41AD-B861-DCCCDCEF3834}"/>
          </ac:spMkLst>
        </pc:spChg>
        <pc:spChg chg="add mod">
          <ac:chgData name="天元 吳" userId="93bc5d3188d8440e" providerId="LiveId" clId="{6D0A593C-2C3E-4A79-972F-F95BD544775F}" dt="2020-10-13T04:46:36.614" v="507" actId="1076"/>
          <ac:spMkLst>
            <pc:docMk/>
            <pc:sldMk cId="2000849425" sldId="256"/>
            <ac:spMk id="60" creationId="{29612090-6683-4103-979B-F5199D2841D5}"/>
          </ac:spMkLst>
        </pc:spChg>
        <pc:spChg chg="add mod">
          <ac:chgData name="天元 吳" userId="93bc5d3188d8440e" providerId="LiveId" clId="{6D0A593C-2C3E-4A79-972F-F95BD544775F}" dt="2020-10-13T04:53:14.302" v="676" actId="1076"/>
          <ac:spMkLst>
            <pc:docMk/>
            <pc:sldMk cId="2000849425" sldId="256"/>
            <ac:spMk id="61" creationId="{BA2BE3F6-4F16-4AF1-A4EB-4A839EF11DA0}"/>
          </ac:spMkLst>
        </pc:spChg>
        <pc:spChg chg="add mod">
          <ac:chgData name="天元 吳" userId="93bc5d3188d8440e" providerId="LiveId" clId="{6D0A593C-2C3E-4A79-972F-F95BD544775F}" dt="2020-10-13T04:53:27.426" v="702" actId="20577"/>
          <ac:spMkLst>
            <pc:docMk/>
            <pc:sldMk cId="2000849425" sldId="256"/>
            <ac:spMk id="62" creationId="{08F9849E-B37F-4434-859A-0552A55FFB28}"/>
          </ac:spMkLst>
        </pc:spChg>
        <pc:spChg chg="add del mod">
          <ac:chgData name="天元 吳" userId="93bc5d3188d8440e" providerId="LiveId" clId="{6D0A593C-2C3E-4A79-972F-F95BD544775F}" dt="2020-10-13T04:46:40.914" v="508" actId="478"/>
          <ac:spMkLst>
            <pc:docMk/>
            <pc:sldMk cId="2000849425" sldId="256"/>
            <ac:spMk id="63" creationId="{DFD5F218-19DF-4871-AF02-FF79D981CE25}"/>
          </ac:spMkLst>
        </pc:spChg>
        <pc:spChg chg="add mod">
          <ac:chgData name="天元 吳" userId="93bc5d3188d8440e" providerId="LiveId" clId="{6D0A593C-2C3E-4A79-972F-F95BD544775F}" dt="2020-10-13T04:53:46.520" v="726" actId="20577"/>
          <ac:spMkLst>
            <pc:docMk/>
            <pc:sldMk cId="2000849425" sldId="256"/>
            <ac:spMk id="64" creationId="{8F620E14-9DF7-492F-8121-646800363D77}"/>
          </ac:spMkLst>
        </pc:spChg>
        <pc:spChg chg="add mod">
          <ac:chgData name="天元 吳" userId="93bc5d3188d8440e" providerId="LiveId" clId="{6D0A593C-2C3E-4A79-972F-F95BD544775F}" dt="2020-10-13T04:51:10.815" v="646" actId="164"/>
          <ac:spMkLst>
            <pc:docMk/>
            <pc:sldMk cId="2000849425" sldId="256"/>
            <ac:spMk id="65" creationId="{B86B2A9A-6CCD-47F5-9D2F-DD6C71B546F7}"/>
          </ac:spMkLst>
        </pc:spChg>
        <pc:spChg chg="add mod">
          <ac:chgData name="天元 吳" userId="93bc5d3188d8440e" providerId="LiveId" clId="{6D0A593C-2C3E-4A79-972F-F95BD544775F}" dt="2020-10-13T04:51:10.815" v="646" actId="164"/>
          <ac:spMkLst>
            <pc:docMk/>
            <pc:sldMk cId="2000849425" sldId="256"/>
            <ac:spMk id="66" creationId="{6EB2F7CA-EA7F-46EE-8222-781181A18E52}"/>
          </ac:spMkLst>
        </pc:spChg>
        <pc:spChg chg="add mod">
          <ac:chgData name="天元 吳" userId="93bc5d3188d8440e" providerId="LiveId" clId="{6D0A593C-2C3E-4A79-972F-F95BD544775F}" dt="2020-10-13T04:51:10.815" v="646" actId="164"/>
          <ac:spMkLst>
            <pc:docMk/>
            <pc:sldMk cId="2000849425" sldId="256"/>
            <ac:spMk id="67" creationId="{A849D368-EFFA-4BD5-AE54-3F18B9C52C7C}"/>
          </ac:spMkLst>
        </pc:spChg>
        <pc:spChg chg="add mod">
          <ac:chgData name="天元 吳" userId="93bc5d3188d8440e" providerId="LiveId" clId="{6D0A593C-2C3E-4A79-972F-F95BD544775F}" dt="2020-10-13T04:51:10.815" v="646" actId="164"/>
          <ac:spMkLst>
            <pc:docMk/>
            <pc:sldMk cId="2000849425" sldId="256"/>
            <ac:spMk id="68" creationId="{4BB4BE78-AEA3-4DE6-873F-5B09C4B2A2B3}"/>
          </ac:spMkLst>
        </pc:spChg>
        <pc:spChg chg="add mod">
          <ac:chgData name="天元 吳" userId="93bc5d3188d8440e" providerId="LiveId" clId="{6D0A593C-2C3E-4A79-972F-F95BD544775F}" dt="2020-10-13T04:51:10.815" v="646" actId="164"/>
          <ac:spMkLst>
            <pc:docMk/>
            <pc:sldMk cId="2000849425" sldId="256"/>
            <ac:spMk id="69" creationId="{9E6AAED2-4437-4021-9C30-00017908B4AC}"/>
          </ac:spMkLst>
        </pc:spChg>
        <pc:spChg chg="add mod">
          <ac:chgData name="天元 吳" userId="93bc5d3188d8440e" providerId="LiveId" clId="{6D0A593C-2C3E-4A79-972F-F95BD544775F}" dt="2020-10-13T04:51:10.815" v="646" actId="164"/>
          <ac:spMkLst>
            <pc:docMk/>
            <pc:sldMk cId="2000849425" sldId="256"/>
            <ac:spMk id="70" creationId="{6275278D-A538-4917-9A76-2E2D260450AD}"/>
          </ac:spMkLst>
        </pc:spChg>
        <pc:spChg chg="add mod">
          <ac:chgData name="天元 吳" userId="93bc5d3188d8440e" providerId="LiveId" clId="{6D0A593C-2C3E-4A79-972F-F95BD544775F}" dt="2020-10-13T04:51:10.815" v="646" actId="164"/>
          <ac:spMkLst>
            <pc:docMk/>
            <pc:sldMk cId="2000849425" sldId="256"/>
            <ac:spMk id="71" creationId="{65B77343-F83A-41B9-A4BD-24FABBF96EF2}"/>
          </ac:spMkLst>
        </pc:spChg>
        <pc:spChg chg="add mod">
          <ac:chgData name="天元 吳" userId="93bc5d3188d8440e" providerId="LiveId" clId="{6D0A593C-2C3E-4A79-972F-F95BD544775F}" dt="2020-10-13T04:51:10.815" v="646" actId="164"/>
          <ac:spMkLst>
            <pc:docMk/>
            <pc:sldMk cId="2000849425" sldId="256"/>
            <ac:spMk id="72" creationId="{02984012-7999-40D1-8540-F6B05D419F8B}"/>
          </ac:spMkLst>
        </pc:spChg>
        <pc:spChg chg="mod topLvl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75" creationId="{1D555947-1879-48AD-9AF5-727C0B58795F}"/>
          </ac:spMkLst>
        </pc:spChg>
        <pc:spChg chg="mod topLvl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76" creationId="{4A68891E-4139-4CA0-8CF7-5490EFF8BA6A}"/>
          </ac:spMkLst>
        </pc:spChg>
        <pc:spChg chg="mod topLvl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77" creationId="{AB215B7D-4F3C-414C-8CEE-76EA73B0DA0D}"/>
          </ac:spMkLst>
        </pc:spChg>
        <pc:spChg chg="mod topLvl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78" creationId="{F40C525C-5434-48E8-A548-185BB1BF9BF9}"/>
          </ac:spMkLst>
        </pc:spChg>
        <pc:spChg chg="mod topLvl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79" creationId="{462057D9-8AB4-4058-A95C-4D89447A17CF}"/>
          </ac:spMkLst>
        </pc:spChg>
        <pc:spChg chg="mod topLvl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0" creationId="{D3734F0E-959E-4EAF-ADB8-704326DB748A}"/>
          </ac:spMkLst>
        </pc:spChg>
        <pc:spChg chg="mod topLvl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1" creationId="{8ABB6AA4-80D4-405F-ACBE-2F75AC97FAB8}"/>
          </ac:spMkLst>
        </pc:spChg>
        <pc:spChg chg="mod topLvl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2" creationId="{50F19648-1E41-4D79-9B3D-D7ED019090CE}"/>
          </ac:spMkLst>
        </pc:spChg>
        <pc:spChg chg="add mod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3" creationId="{8C1DB820-EF43-434D-8F9E-41B9BB5A3B8A}"/>
          </ac:spMkLst>
        </pc:spChg>
        <pc:spChg chg="add mod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4" creationId="{C03CD091-0403-4F7A-814F-B312F009673F}"/>
          </ac:spMkLst>
        </pc:spChg>
        <pc:spChg chg="add mod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5" creationId="{7698B9D1-286A-488B-8D4A-B08876E768B1}"/>
          </ac:spMkLst>
        </pc:spChg>
        <pc:spChg chg="add mod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6" creationId="{0E9BCE29-F85F-42F8-9449-7090C8004185}"/>
          </ac:spMkLst>
        </pc:spChg>
        <pc:spChg chg="add mod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7" creationId="{1DD3CF6D-CC60-4F15-A1A4-BE294CA6DD9C}"/>
          </ac:spMkLst>
        </pc:spChg>
        <pc:spChg chg="add mod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8" creationId="{F3FC0F1C-4D94-4A56-8996-10B7D8697CE8}"/>
          </ac:spMkLst>
        </pc:spChg>
        <pc:spChg chg="add mod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89" creationId="{FEC3CEF2-04E9-4E82-8A88-FF6B6CA4BC28}"/>
          </ac:spMkLst>
        </pc:spChg>
        <pc:spChg chg="add mod">
          <ac:chgData name="天元 吳" userId="93bc5d3188d8440e" providerId="LiveId" clId="{6D0A593C-2C3E-4A79-972F-F95BD544775F}" dt="2020-10-13T04:58:48.888" v="902" actId="164"/>
          <ac:spMkLst>
            <pc:docMk/>
            <pc:sldMk cId="2000849425" sldId="256"/>
            <ac:spMk id="90" creationId="{A5710BBC-92ED-4FB6-BBFC-112B48FB07E4}"/>
          </ac:spMkLst>
        </pc:spChg>
        <pc:grpChg chg="add mod">
          <ac:chgData name="天元 吳" userId="93bc5d3188d8440e" providerId="LiveId" clId="{6D0A593C-2C3E-4A79-972F-F95BD544775F}" dt="2020-10-13T04:51:15.415" v="647" actId="1076"/>
          <ac:grpSpMkLst>
            <pc:docMk/>
            <pc:sldMk cId="2000849425" sldId="256"/>
            <ac:grpSpMk id="73" creationId="{B47FD217-184F-4016-9072-6CAF15BB3F05}"/>
          </ac:grpSpMkLst>
        </pc:grpChg>
        <pc:grpChg chg="add del mod">
          <ac:chgData name="天元 吳" userId="93bc5d3188d8440e" providerId="LiveId" clId="{6D0A593C-2C3E-4A79-972F-F95BD544775F}" dt="2020-10-13T04:54:57.699" v="796" actId="165"/>
          <ac:grpSpMkLst>
            <pc:docMk/>
            <pc:sldMk cId="2000849425" sldId="256"/>
            <ac:grpSpMk id="74" creationId="{34BFBC5D-FD72-4475-9C3B-69ED6682A15B}"/>
          </ac:grpSpMkLst>
        </pc:grpChg>
        <pc:grpChg chg="add mod">
          <ac:chgData name="天元 吳" userId="93bc5d3188d8440e" providerId="LiveId" clId="{6D0A593C-2C3E-4A79-972F-F95BD544775F}" dt="2020-10-13T04:58:58.736" v="903" actId="1076"/>
          <ac:grpSpMkLst>
            <pc:docMk/>
            <pc:sldMk cId="2000849425" sldId="256"/>
            <ac:grpSpMk id="91" creationId="{944651AF-F0DD-47A2-AB02-CC2F5073E198}"/>
          </ac:grpSpMkLst>
        </pc:grpChg>
        <pc:graphicFrameChg chg="add mod">
          <ac:chgData name="天元 吳" userId="93bc5d3188d8440e" providerId="LiveId" clId="{6D0A593C-2C3E-4A79-972F-F95BD544775F}" dt="2020-10-13T04:45:31.107" v="497" actId="1036"/>
          <ac:graphicFrameMkLst>
            <pc:docMk/>
            <pc:sldMk cId="2000849425" sldId="256"/>
            <ac:graphicFrameMk id="10" creationId="{6CA8BE34-A485-41EA-A4FF-89672A858B75}"/>
          </ac:graphicFrameMkLst>
        </pc:graphicFrameChg>
        <pc:graphicFrameChg chg="add del mod">
          <ac:chgData name="天元 吳" userId="93bc5d3188d8440e" providerId="LiveId" clId="{6D0A593C-2C3E-4A79-972F-F95BD544775F}" dt="2020-10-13T04:46:06.841" v="504" actId="478"/>
          <ac:graphicFrameMkLst>
            <pc:docMk/>
            <pc:sldMk cId="2000849425" sldId="256"/>
            <ac:graphicFrameMk id="14" creationId="{876D4790-4480-46EC-99B2-2AFBDA6F2289}"/>
          </ac:graphicFrameMkLst>
        </pc:graphicFrameChg>
        <pc:graphicFrameChg chg="mod">
          <ac:chgData name="天元 吳" userId="93bc5d3188d8440e" providerId="LiveId" clId="{6D0A593C-2C3E-4A79-972F-F95BD544775F}" dt="2020-10-13T04:43:20.993" v="321" actId="1036"/>
          <ac:graphicFrameMkLst>
            <pc:docMk/>
            <pc:sldMk cId="2000849425" sldId="256"/>
            <ac:graphicFrameMk id="15" creationId="{15BD133B-DE50-4C58-BC07-7FFF0C7C7406}"/>
          </ac:graphicFrameMkLst>
        </pc:graphicFrameChg>
        <pc:graphicFrameChg chg="mod">
          <ac:chgData name="天元 吳" userId="93bc5d3188d8440e" providerId="LiveId" clId="{6D0A593C-2C3E-4A79-972F-F95BD544775F}" dt="2020-10-13T04:43:20.993" v="321" actId="1036"/>
          <ac:graphicFrameMkLst>
            <pc:docMk/>
            <pc:sldMk cId="2000849425" sldId="256"/>
            <ac:graphicFrameMk id="16" creationId="{D98E3BD7-F855-40EA-8B82-FFBC49AF0508}"/>
          </ac:graphicFrameMkLst>
        </pc:graphicFrameChg>
        <pc:graphicFrameChg chg="mod">
          <ac:chgData name="天元 吳" userId="93bc5d3188d8440e" providerId="LiveId" clId="{6D0A593C-2C3E-4A79-972F-F95BD544775F}" dt="2020-10-13T04:43:20.993" v="321" actId="1036"/>
          <ac:graphicFrameMkLst>
            <pc:docMk/>
            <pc:sldMk cId="2000849425" sldId="256"/>
            <ac:graphicFrameMk id="19" creationId="{A5D898F6-0B1D-4EB4-949F-EBBE2FDECDF9}"/>
          </ac:graphicFrameMkLst>
        </pc:graphicFrameChg>
        <pc:graphicFrameChg chg="del">
          <ac:chgData name="天元 吳" userId="93bc5d3188d8440e" providerId="LiveId" clId="{6D0A593C-2C3E-4A79-972F-F95BD544775F}" dt="2020-10-13T04:36:28.377" v="1" actId="478"/>
          <ac:graphicFrameMkLst>
            <pc:docMk/>
            <pc:sldMk cId="2000849425" sldId="256"/>
            <ac:graphicFrameMk id="20" creationId="{7EC5F7F7-AB21-4AE5-B8D5-CFB7E7DB6BE9}"/>
          </ac:graphicFrameMkLst>
        </pc:graphicFrameChg>
        <pc:graphicFrameChg chg="add del mod">
          <ac:chgData name="天元 吳" userId="93bc5d3188d8440e" providerId="LiveId" clId="{6D0A593C-2C3E-4A79-972F-F95BD544775F}" dt="2020-10-13T04:46:06.841" v="504" actId="478"/>
          <ac:graphicFrameMkLst>
            <pc:docMk/>
            <pc:sldMk cId="2000849425" sldId="256"/>
            <ac:graphicFrameMk id="23" creationId="{88179B38-21DA-4AB2-9AF6-ED18319A0FEA}"/>
          </ac:graphicFrameMkLst>
        </pc:graphicFrameChg>
        <pc:graphicFrameChg chg="del">
          <ac:chgData name="天元 吳" userId="93bc5d3188d8440e" providerId="LiveId" clId="{6D0A593C-2C3E-4A79-972F-F95BD544775F}" dt="2020-10-13T04:36:28.377" v="1" actId="478"/>
          <ac:graphicFrameMkLst>
            <pc:docMk/>
            <pc:sldMk cId="2000849425" sldId="256"/>
            <ac:graphicFrameMk id="24" creationId="{F9C8EBCE-752A-457C-86E6-0C5DE8A6D56D}"/>
          </ac:graphicFrameMkLst>
        </pc:graphicFrameChg>
        <pc:graphicFrameChg chg="del">
          <ac:chgData name="天元 吳" userId="93bc5d3188d8440e" providerId="LiveId" clId="{6D0A593C-2C3E-4A79-972F-F95BD544775F}" dt="2020-10-13T04:36:34.490" v="3" actId="478"/>
          <ac:graphicFrameMkLst>
            <pc:docMk/>
            <pc:sldMk cId="2000849425" sldId="256"/>
            <ac:graphicFrameMk id="25" creationId="{AEE53BB7-6900-4B70-A355-98109125B1E2}"/>
          </ac:graphicFrameMkLst>
        </pc:graphicFrameChg>
        <pc:graphicFrameChg chg="del">
          <ac:chgData name="天元 吳" userId="93bc5d3188d8440e" providerId="LiveId" clId="{6D0A593C-2C3E-4A79-972F-F95BD544775F}" dt="2020-10-13T04:36:34.490" v="3" actId="478"/>
          <ac:graphicFrameMkLst>
            <pc:docMk/>
            <pc:sldMk cId="2000849425" sldId="256"/>
            <ac:graphicFrameMk id="26" creationId="{561D5823-976A-4FB7-9485-D6B6F79B16F8}"/>
          </ac:graphicFrameMkLst>
        </pc:graphicFrameChg>
        <pc:graphicFrameChg chg="del">
          <ac:chgData name="天元 吳" userId="93bc5d3188d8440e" providerId="LiveId" clId="{6D0A593C-2C3E-4A79-972F-F95BD544775F}" dt="2020-10-13T04:36:34.490" v="3" actId="478"/>
          <ac:graphicFrameMkLst>
            <pc:docMk/>
            <pc:sldMk cId="2000849425" sldId="256"/>
            <ac:graphicFrameMk id="27" creationId="{9BF68FAA-8303-4750-A88B-020E2193D40B}"/>
          </ac:graphicFrameMkLst>
        </pc:graphicFrameChg>
        <pc:graphicFrameChg chg="add del mod">
          <ac:chgData name="天元 吳" userId="93bc5d3188d8440e" providerId="LiveId" clId="{6D0A593C-2C3E-4A79-972F-F95BD544775F}" dt="2020-10-13T04:46:06.841" v="504" actId="478"/>
          <ac:graphicFrameMkLst>
            <pc:docMk/>
            <pc:sldMk cId="2000849425" sldId="256"/>
            <ac:graphicFrameMk id="49" creationId="{AD7C86C7-79FD-4CFF-8BC5-A1C456A9A119}"/>
          </ac:graphicFrameMkLst>
        </pc:graphicFrameChg>
        <pc:graphicFrameChg chg="add del mod">
          <ac:chgData name="天元 吳" userId="93bc5d3188d8440e" providerId="LiveId" clId="{6D0A593C-2C3E-4A79-972F-F95BD544775F}" dt="2020-10-13T04:46:06.841" v="504" actId="478"/>
          <ac:graphicFrameMkLst>
            <pc:docMk/>
            <pc:sldMk cId="2000849425" sldId="256"/>
            <ac:graphicFrameMk id="51" creationId="{032C9F89-C9E7-459E-9D69-0537A0768630}"/>
          </ac:graphicFrameMkLst>
        </pc:graphicFrameChg>
        <pc:picChg chg="add mod modCrop">
          <ac:chgData name="天元 吳" userId="93bc5d3188d8440e" providerId="LiveId" clId="{6D0A593C-2C3E-4A79-972F-F95BD544775F}" dt="2020-10-13T04:39:57.224" v="113" actId="1076"/>
          <ac:picMkLst>
            <pc:docMk/>
            <pc:sldMk cId="2000849425" sldId="256"/>
            <ac:picMk id="33" creationId="{196A73AC-1E96-4B64-9DAE-D8756CF5370C}"/>
          </ac:picMkLst>
        </pc:picChg>
        <pc:picChg chg="add mod modCrop">
          <ac:chgData name="天元 吳" userId="93bc5d3188d8440e" providerId="LiveId" clId="{6D0A593C-2C3E-4A79-972F-F95BD544775F}" dt="2020-10-13T04:40:14.383" v="119" actId="1076"/>
          <ac:picMkLst>
            <pc:docMk/>
            <pc:sldMk cId="2000849425" sldId="256"/>
            <ac:picMk id="35" creationId="{3F843BE3-17D9-4139-A0CD-D242C6DE54FE}"/>
          </ac:picMkLst>
        </pc:picChg>
        <pc:picChg chg="add del mod">
          <ac:chgData name="天元 吳" userId="93bc5d3188d8440e" providerId="LiveId" clId="{6D0A593C-2C3E-4A79-972F-F95BD544775F}" dt="2020-10-13T04:40:20.772" v="122" actId="21"/>
          <ac:picMkLst>
            <pc:docMk/>
            <pc:sldMk cId="2000849425" sldId="256"/>
            <ac:picMk id="36" creationId="{A82584AD-27C8-4533-9CBC-0A17074E0019}"/>
          </ac:picMkLst>
        </pc:picChg>
        <pc:picChg chg="add mod">
          <ac:chgData name="天元 吳" userId="93bc5d3188d8440e" providerId="LiveId" clId="{6D0A593C-2C3E-4A79-972F-F95BD544775F}" dt="2020-10-13T04:45:52.576" v="502" actId="1076"/>
          <ac:picMkLst>
            <pc:docMk/>
            <pc:sldMk cId="2000849425" sldId="256"/>
            <ac:picMk id="56" creationId="{98080877-EDEB-4339-8C5F-6812A3CDC9BA}"/>
          </ac:picMkLst>
        </pc:picChg>
        <pc:picChg chg="add mod">
          <ac:chgData name="天元 吳" userId="93bc5d3188d8440e" providerId="LiveId" clId="{6D0A593C-2C3E-4A79-972F-F95BD544775F}" dt="2020-10-13T04:46:36.614" v="507" actId="1076"/>
          <ac:picMkLst>
            <pc:docMk/>
            <pc:sldMk cId="2000849425" sldId="256"/>
            <ac:picMk id="57" creationId="{297444C4-FB72-45A2-9B4F-18AA0F8855A0}"/>
          </ac:picMkLst>
        </pc:picChg>
      </pc:sldChg>
      <pc:sldChg chg="addSp delSp modSp add mod">
        <pc:chgData name="天元 吳" userId="93bc5d3188d8440e" providerId="LiveId" clId="{6D0A593C-2C3E-4A79-972F-F95BD544775F}" dt="2020-10-14T04:46:52.389" v="1159" actId="1036"/>
        <pc:sldMkLst>
          <pc:docMk/>
          <pc:sldMk cId="3300226266" sldId="265"/>
        </pc:sldMkLst>
        <pc:spChg chg="del">
          <ac:chgData name="天元 吳" userId="93bc5d3188d8440e" providerId="LiveId" clId="{6D0A593C-2C3E-4A79-972F-F95BD544775F}" dt="2020-10-13T04:44:19.163" v="325" actId="478"/>
          <ac:spMkLst>
            <pc:docMk/>
            <pc:sldMk cId="3300226266" sldId="265"/>
            <ac:spMk id="3" creationId="{EC3ED376-8292-4D7E-94D5-0A723AED8300}"/>
          </ac:spMkLst>
        </pc:spChg>
        <pc:spChg chg="del">
          <ac:chgData name="天元 吳" userId="93bc5d3188d8440e" providerId="LiveId" clId="{6D0A593C-2C3E-4A79-972F-F95BD544775F}" dt="2020-10-13T04:44:19.163" v="325" actId="478"/>
          <ac:spMkLst>
            <pc:docMk/>
            <pc:sldMk cId="3300226266" sldId="265"/>
            <ac:spMk id="5" creationId="{D53926CC-E9B9-4E76-8B1F-4E90D9404E59}"/>
          </ac:spMkLst>
        </pc:spChg>
        <pc:spChg chg="mod">
          <ac:chgData name="天元 吳" userId="93bc5d3188d8440e" providerId="LiveId" clId="{6D0A593C-2C3E-4A79-972F-F95BD544775F}" dt="2020-10-14T04:44:08.187" v="1078" actId="14100"/>
          <ac:spMkLst>
            <pc:docMk/>
            <pc:sldMk cId="3300226266" sldId="265"/>
            <ac:spMk id="6" creationId="{76160A74-243C-48F5-ADC8-39F6A17AFABA}"/>
          </ac:spMkLst>
        </pc:spChg>
        <pc:spChg chg="del">
          <ac:chgData name="天元 吳" userId="93bc5d3188d8440e" providerId="LiveId" clId="{6D0A593C-2C3E-4A79-972F-F95BD544775F}" dt="2020-10-13T04:44:19.163" v="325" actId="478"/>
          <ac:spMkLst>
            <pc:docMk/>
            <pc:sldMk cId="3300226266" sldId="265"/>
            <ac:spMk id="7" creationId="{CD11AE22-24D9-4457-B125-96382B3EF8A2}"/>
          </ac:spMkLst>
        </pc:spChg>
        <pc:spChg chg="add del mod ord">
          <ac:chgData name="天元 吳" userId="93bc5d3188d8440e" providerId="LiveId" clId="{6D0A593C-2C3E-4A79-972F-F95BD544775F}" dt="2020-10-13T05:04:17.630" v="963" actId="478"/>
          <ac:spMkLst>
            <pc:docMk/>
            <pc:sldMk cId="3300226266" sldId="265"/>
            <ac:spMk id="9" creationId="{DFDF1E92-B858-4122-9348-B8610978EE17}"/>
          </ac:spMkLst>
        </pc:spChg>
        <pc:spChg chg="add del mod ord">
          <ac:chgData name="天元 吳" userId="93bc5d3188d8440e" providerId="LiveId" clId="{6D0A593C-2C3E-4A79-972F-F95BD544775F}" dt="2020-10-13T05:04:17.630" v="963" actId="478"/>
          <ac:spMkLst>
            <pc:docMk/>
            <pc:sldMk cId="3300226266" sldId="265"/>
            <ac:spMk id="10" creationId="{C6527E26-E198-46E9-A2CF-259BB80D5266}"/>
          </ac:spMkLst>
        </pc:spChg>
        <pc:spChg chg="mod">
          <ac:chgData name="天元 吳" userId="93bc5d3188d8440e" providerId="LiveId" clId="{6D0A593C-2C3E-4A79-972F-F95BD544775F}" dt="2020-10-13T05:01:25.526" v="910" actId="14100"/>
          <ac:spMkLst>
            <pc:docMk/>
            <pc:sldMk cId="3300226266" sldId="265"/>
            <ac:spMk id="13" creationId="{D31F2F2D-1BB4-485E-952D-4BAB2678C5C2}"/>
          </ac:spMkLst>
        </pc:spChg>
        <pc:spChg chg="add mod">
          <ac:chgData name="天元 吳" userId="93bc5d3188d8440e" providerId="LiveId" clId="{6D0A593C-2C3E-4A79-972F-F95BD544775F}" dt="2020-10-14T04:44:20.044" v="1081" actId="14100"/>
          <ac:spMkLst>
            <pc:docMk/>
            <pc:sldMk cId="3300226266" sldId="265"/>
            <ac:spMk id="16" creationId="{3EA2A297-D659-4D1D-BBC5-3AEB6A69BE79}"/>
          </ac:spMkLst>
        </pc:spChg>
        <pc:spChg chg="del">
          <ac:chgData name="天元 吳" userId="93bc5d3188d8440e" providerId="LiveId" clId="{6D0A593C-2C3E-4A79-972F-F95BD544775F}" dt="2020-10-13T04:44:19.163" v="325" actId="478"/>
          <ac:spMkLst>
            <pc:docMk/>
            <pc:sldMk cId="3300226266" sldId="265"/>
            <ac:spMk id="17" creationId="{7F6DD38D-D54F-4E19-8DBE-06056A8D4DA5}"/>
          </ac:spMkLst>
        </pc:spChg>
        <pc:spChg chg="add mod">
          <ac:chgData name="天元 吳" userId="93bc5d3188d8440e" providerId="LiveId" clId="{6D0A593C-2C3E-4A79-972F-F95BD544775F}" dt="2020-10-14T04:44:59.348" v="1143" actId="14100"/>
          <ac:spMkLst>
            <pc:docMk/>
            <pc:sldMk cId="3300226266" sldId="265"/>
            <ac:spMk id="17" creationId="{D140C312-8CDC-4277-81FE-41675E867842}"/>
          </ac:spMkLst>
        </pc:spChg>
        <pc:spChg chg="del">
          <ac:chgData name="天元 吳" userId="93bc5d3188d8440e" providerId="LiveId" clId="{6D0A593C-2C3E-4A79-972F-F95BD544775F}" dt="2020-10-13T04:44:19.163" v="325" actId="478"/>
          <ac:spMkLst>
            <pc:docMk/>
            <pc:sldMk cId="3300226266" sldId="265"/>
            <ac:spMk id="18" creationId="{CB060728-A301-463C-B14B-6255EFD39A4A}"/>
          </ac:spMkLst>
        </pc:spChg>
        <pc:spChg chg="del mod">
          <ac:chgData name="天元 吳" userId="93bc5d3188d8440e" providerId="LiveId" clId="{6D0A593C-2C3E-4A79-972F-F95BD544775F}" dt="2020-10-13T04:59:41.361" v="904" actId="478"/>
          <ac:spMkLst>
            <pc:docMk/>
            <pc:sldMk cId="3300226266" sldId="265"/>
            <ac:spMk id="21" creationId="{C7955794-8233-48FC-B2F5-1019505B7302}"/>
          </ac:spMkLst>
        </pc:spChg>
        <pc:spChg chg="del">
          <ac:chgData name="天元 吳" userId="93bc5d3188d8440e" providerId="LiveId" clId="{6D0A593C-2C3E-4A79-972F-F95BD544775F}" dt="2020-10-13T04:44:19.163" v="325" actId="478"/>
          <ac:spMkLst>
            <pc:docMk/>
            <pc:sldMk cId="3300226266" sldId="265"/>
            <ac:spMk id="22" creationId="{51DA441F-1EF9-4B17-8104-03668F64D85A}"/>
          </ac:spMkLst>
        </pc:spChg>
        <pc:spChg chg="add mod">
          <ac:chgData name="天元 吳" userId="93bc5d3188d8440e" providerId="LiveId" clId="{6D0A593C-2C3E-4A79-972F-F95BD544775F}" dt="2020-10-14T04:46:52.389" v="1159" actId="1036"/>
          <ac:spMkLst>
            <pc:docMk/>
            <pc:sldMk cId="3300226266" sldId="265"/>
            <ac:spMk id="23" creationId="{AFD169C2-03AF-438F-9D8E-F91629CCEA65}"/>
          </ac:spMkLst>
        </pc:spChg>
        <pc:spChg chg="del">
          <ac:chgData name="天元 吳" userId="93bc5d3188d8440e" providerId="LiveId" clId="{6D0A593C-2C3E-4A79-972F-F95BD544775F}" dt="2020-10-13T04:44:19.163" v="325" actId="478"/>
          <ac:spMkLst>
            <pc:docMk/>
            <pc:sldMk cId="3300226266" sldId="265"/>
            <ac:spMk id="28" creationId="{6C135DF0-18EF-4DE1-AC99-D961C432CF1E}"/>
          </ac:spMkLst>
        </pc:spChg>
        <pc:spChg chg="del">
          <ac:chgData name="天元 吳" userId="93bc5d3188d8440e" providerId="LiveId" clId="{6D0A593C-2C3E-4A79-972F-F95BD544775F}" dt="2020-10-13T04:44:19.163" v="325" actId="478"/>
          <ac:spMkLst>
            <pc:docMk/>
            <pc:sldMk cId="3300226266" sldId="265"/>
            <ac:spMk id="29" creationId="{3B0F1961-32BE-4B77-828D-83C5E9709F3A}"/>
          </ac:spMkLst>
        </pc:spChg>
        <pc:spChg chg="del">
          <ac:chgData name="天元 吳" userId="93bc5d3188d8440e" providerId="LiveId" clId="{6D0A593C-2C3E-4A79-972F-F95BD544775F}" dt="2020-10-13T04:44:19.163" v="325" actId="478"/>
          <ac:spMkLst>
            <pc:docMk/>
            <pc:sldMk cId="3300226266" sldId="265"/>
            <ac:spMk id="30" creationId="{B7BB32EC-E1B4-42EA-BB1E-F4B63117A0B7}"/>
          </ac:spMkLst>
        </pc:spChg>
        <pc:spChg chg="del mod">
          <ac:chgData name="天元 吳" userId="93bc5d3188d8440e" providerId="LiveId" clId="{6D0A593C-2C3E-4A79-972F-F95BD544775F}" dt="2020-10-13T04:59:41.361" v="904" actId="478"/>
          <ac:spMkLst>
            <pc:docMk/>
            <pc:sldMk cId="3300226266" sldId="265"/>
            <ac:spMk id="31" creationId="{A52408F5-0D5B-4C1A-BF9F-BA27F6E22DD3}"/>
          </ac:spMkLst>
        </pc:spChg>
        <pc:spChg chg="del mod">
          <ac:chgData name="天元 吳" userId="93bc5d3188d8440e" providerId="LiveId" clId="{6D0A593C-2C3E-4A79-972F-F95BD544775F}" dt="2020-10-13T04:59:41.361" v="904" actId="478"/>
          <ac:spMkLst>
            <pc:docMk/>
            <pc:sldMk cId="3300226266" sldId="265"/>
            <ac:spMk id="32" creationId="{6C1ED743-4C99-488E-B7BD-2BD80F46F66A}"/>
          </ac:spMkLst>
        </pc:spChg>
        <pc:spChg chg="add mod">
          <ac:chgData name="天元 吳" userId="93bc5d3188d8440e" providerId="LiveId" clId="{6D0A593C-2C3E-4A79-972F-F95BD544775F}" dt="2020-10-14T04:46:52.389" v="1159" actId="1036"/>
          <ac:spMkLst>
            <pc:docMk/>
            <pc:sldMk cId="3300226266" sldId="265"/>
            <ac:spMk id="36" creationId="{948FE786-FC39-429E-93A4-B35233AE4FF9}"/>
          </ac:spMkLst>
        </pc:spChg>
        <pc:spChg chg="add del mod">
          <ac:chgData name="天元 吳" userId="93bc5d3188d8440e" providerId="LiveId" clId="{6D0A593C-2C3E-4A79-972F-F95BD544775F}" dt="2020-10-13T05:46:33.400" v="1001" actId="478"/>
          <ac:spMkLst>
            <pc:docMk/>
            <pc:sldMk cId="3300226266" sldId="265"/>
            <ac:spMk id="39" creationId="{6BA5083E-903B-46CE-8D38-BE093A2142CD}"/>
          </ac:spMkLst>
        </pc:spChg>
        <pc:spChg chg="add del mod">
          <ac:chgData name="天元 吳" userId="93bc5d3188d8440e" providerId="LiveId" clId="{6D0A593C-2C3E-4A79-972F-F95BD544775F}" dt="2020-10-13T05:46:33.400" v="1001" actId="478"/>
          <ac:spMkLst>
            <pc:docMk/>
            <pc:sldMk cId="3300226266" sldId="265"/>
            <ac:spMk id="41" creationId="{4F5268EC-FB3C-43B9-B06F-B6E7D6A53063}"/>
          </ac:spMkLst>
        </pc:spChg>
        <pc:spChg chg="add mod">
          <ac:chgData name="天元 吳" userId="93bc5d3188d8440e" providerId="LiveId" clId="{6D0A593C-2C3E-4A79-972F-F95BD544775F}" dt="2020-10-14T04:46:52.389" v="1159" actId="1036"/>
          <ac:spMkLst>
            <pc:docMk/>
            <pc:sldMk cId="3300226266" sldId="265"/>
            <ac:spMk id="44" creationId="{818E8C45-6EE9-4F15-932E-F81C0CE4F621}"/>
          </ac:spMkLst>
        </pc:spChg>
        <pc:spChg chg="add mod">
          <ac:chgData name="天元 吳" userId="93bc5d3188d8440e" providerId="LiveId" clId="{6D0A593C-2C3E-4A79-972F-F95BD544775F}" dt="2020-10-14T04:46:52.389" v="1159" actId="1036"/>
          <ac:spMkLst>
            <pc:docMk/>
            <pc:sldMk cId="3300226266" sldId="265"/>
            <ac:spMk id="46" creationId="{B5468BF7-9620-4FAB-8396-EC88520E5134}"/>
          </ac:spMkLst>
        </pc:spChg>
        <pc:spChg chg="add mod">
          <ac:chgData name="天元 吳" userId="93bc5d3188d8440e" providerId="LiveId" clId="{6D0A593C-2C3E-4A79-972F-F95BD544775F}" dt="2020-10-14T04:46:52.389" v="1159" actId="1036"/>
          <ac:spMkLst>
            <pc:docMk/>
            <pc:sldMk cId="3300226266" sldId="265"/>
            <ac:spMk id="48" creationId="{57961677-9212-4908-8FE5-7B54B9E9FADE}"/>
          </ac:spMkLst>
        </pc:spChg>
        <pc:spChg chg="add mod">
          <ac:chgData name="天元 吳" userId="93bc5d3188d8440e" providerId="LiveId" clId="{6D0A593C-2C3E-4A79-972F-F95BD544775F}" dt="2020-10-14T04:46:52.389" v="1159" actId="1036"/>
          <ac:spMkLst>
            <pc:docMk/>
            <pc:sldMk cId="3300226266" sldId="265"/>
            <ac:spMk id="50" creationId="{8766260F-47B9-4547-A59D-76358AF0E138}"/>
          </ac:spMkLst>
        </pc:spChg>
        <pc:graphicFrameChg chg="del">
          <ac:chgData name="天元 吳" userId="93bc5d3188d8440e" providerId="LiveId" clId="{6D0A593C-2C3E-4A79-972F-F95BD544775F}" dt="2020-10-13T04:44:19.163" v="325" actId="478"/>
          <ac:graphicFrameMkLst>
            <pc:docMk/>
            <pc:sldMk cId="3300226266" sldId="265"/>
            <ac:graphicFrameMk id="8" creationId="{FE5C18D0-E500-4CEF-B3A5-FD1E845CF99D}"/>
          </ac:graphicFrameMkLst>
        </pc:graphicFrameChg>
        <pc:graphicFrameChg chg="del">
          <ac:chgData name="天元 吳" userId="93bc5d3188d8440e" providerId="LiveId" clId="{6D0A593C-2C3E-4A79-972F-F95BD544775F}" dt="2020-10-13T04:44:19.163" v="325" actId="478"/>
          <ac:graphicFrameMkLst>
            <pc:docMk/>
            <pc:sldMk cId="3300226266" sldId="265"/>
            <ac:graphicFrameMk id="15" creationId="{15BD133B-DE50-4C58-BC07-7FFF0C7C7406}"/>
          </ac:graphicFrameMkLst>
        </pc:graphicFrameChg>
        <pc:graphicFrameChg chg="del">
          <ac:chgData name="天元 吳" userId="93bc5d3188d8440e" providerId="LiveId" clId="{6D0A593C-2C3E-4A79-972F-F95BD544775F}" dt="2020-10-13T04:44:19.163" v="325" actId="478"/>
          <ac:graphicFrameMkLst>
            <pc:docMk/>
            <pc:sldMk cId="3300226266" sldId="265"/>
            <ac:graphicFrameMk id="16" creationId="{D98E3BD7-F855-40EA-8B82-FFBC49AF0508}"/>
          </ac:graphicFrameMkLst>
        </pc:graphicFrameChg>
        <pc:graphicFrameChg chg="del">
          <ac:chgData name="天元 吳" userId="93bc5d3188d8440e" providerId="LiveId" clId="{6D0A593C-2C3E-4A79-972F-F95BD544775F}" dt="2020-10-13T04:44:19.163" v="325" actId="478"/>
          <ac:graphicFrameMkLst>
            <pc:docMk/>
            <pc:sldMk cId="3300226266" sldId="265"/>
            <ac:graphicFrameMk id="19" creationId="{A5D898F6-0B1D-4EB4-949F-EBBE2FDECDF9}"/>
          </ac:graphicFrameMkLst>
        </pc:graphicFrameChg>
        <pc:graphicFrameChg chg="del mod">
          <ac:chgData name="天元 吳" userId="93bc5d3188d8440e" providerId="LiveId" clId="{6D0A593C-2C3E-4A79-972F-F95BD544775F}" dt="2020-10-13T04:59:41.361" v="904" actId="478"/>
          <ac:graphicFrameMkLst>
            <pc:docMk/>
            <pc:sldMk cId="3300226266" sldId="265"/>
            <ac:graphicFrameMk id="20" creationId="{7EC5F7F7-AB21-4AE5-B8D5-CFB7E7DB6BE9}"/>
          </ac:graphicFrameMkLst>
        </pc:graphicFrameChg>
        <pc:graphicFrameChg chg="mod">
          <ac:chgData name="天元 吳" userId="93bc5d3188d8440e" providerId="LiveId" clId="{6D0A593C-2C3E-4A79-972F-F95BD544775F}" dt="2020-10-13T05:00:10.918" v="908" actId="1076"/>
          <ac:graphicFrameMkLst>
            <pc:docMk/>
            <pc:sldMk cId="3300226266" sldId="265"/>
            <ac:graphicFrameMk id="24" creationId="{F9C8EBCE-752A-457C-86E6-0C5DE8A6D56D}"/>
          </ac:graphicFrameMkLst>
        </pc:graphicFrameChg>
        <pc:graphicFrameChg chg="mod">
          <ac:chgData name="天元 吳" userId="93bc5d3188d8440e" providerId="LiveId" clId="{6D0A593C-2C3E-4A79-972F-F95BD544775F}" dt="2020-10-13T05:00:10.918" v="908" actId="1076"/>
          <ac:graphicFrameMkLst>
            <pc:docMk/>
            <pc:sldMk cId="3300226266" sldId="265"/>
            <ac:graphicFrameMk id="25" creationId="{AEE53BB7-6900-4B70-A355-98109125B1E2}"/>
          </ac:graphicFrameMkLst>
        </pc:graphicFrameChg>
        <pc:graphicFrameChg chg="mod">
          <ac:chgData name="天元 吳" userId="93bc5d3188d8440e" providerId="LiveId" clId="{6D0A593C-2C3E-4A79-972F-F95BD544775F}" dt="2020-10-13T05:00:10.918" v="908" actId="1076"/>
          <ac:graphicFrameMkLst>
            <pc:docMk/>
            <pc:sldMk cId="3300226266" sldId="265"/>
            <ac:graphicFrameMk id="26" creationId="{561D5823-976A-4FB7-9485-D6B6F79B16F8}"/>
          </ac:graphicFrameMkLst>
        </pc:graphicFrameChg>
        <pc:graphicFrameChg chg="mod">
          <ac:chgData name="天元 吳" userId="93bc5d3188d8440e" providerId="LiveId" clId="{6D0A593C-2C3E-4A79-972F-F95BD544775F}" dt="2020-10-13T05:00:10.918" v="908" actId="1076"/>
          <ac:graphicFrameMkLst>
            <pc:docMk/>
            <pc:sldMk cId="3300226266" sldId="265"/>
            <ac:graphicFrameMk id="27" creationId="{9BF68FAA-8303-4750-A88B-020E2193D40B}"/>
          </ac:graphicFrameMkLst>
        </pc:graphicFrameChg>
        <pc:picChg chg="del">
          <ac:chgData name="天元 吳" userId="93bc5d3188d8440e" providerId="LiveId" clId="{6D0A593C-2C3E-4A79-972F-F95BD544775F}" dt="2020-10-13T04:44:19.163" v="325" actId="478"/>
          <ac:picMkLst>
            <pc:docMk/>
            <pc:sldMk cId="3300226266" sldId="265"/>
            <ac:picMk id="2" creationId="{702EB05D-D45D-4F65-9EC1-32A3BB72300B}"/>
          </ac:picMkLst>
        </pc:picChg>
        <pc:picChg chg="add del mod modCrop">
          <ac:chgData name="天元 吳" userId="93bc5d3188d8440e" providerId="LiveId" clId="{6D0A593C-2C3E-4A79-972F-F95BD544775F}" dt="2020-10-13T05:03:17.703" v="952" actId="478"/>
          <ac:picMkLst>
            <pc:docMk/>
            <pc:sldMk cId="3300226266" sldId="265"/>
            <ac:picMk id="4" creationId="{3FAEDD0F-A5ED-4E1A-AA1E-37EB726C2641}"/>
          </ac:picMkLst>
        </pc:picChg>
        <pc:picChg chg="del">
          <ac:chgData name="天元 吳" userId="93bc5d3188d8440e" providerId="LiveId" clId="{6D0A593C-2C3E-4A79-972F-F95BD544775F}" dt="2020-10-13T04:44:13.064" v="324" actId="478"/>
          <ac:picMkLst>
            <pc:docMk/>
            <pc:sldMk cId="3300226266" sldId="265"/>
            <ac:picMk id="11" creationId="{3D8234DB-72D6-447C-BF22-AE00B30C53C3}"/>
          </ac:picMkLst>
        </pc:picChg>
        <pc:picChg chg="add mod">
          <ac:chgData name="天元 吳" userId="93bc5d3188d8440e" providerId="LiveId" clId="{6D0A593C-2C3E-4A79-972F-F95BD544775F}" dt="2020-10-14T04:46:52.389" v="1159" actId="1036"/>
          <ac:picMkLst>
            <pc:docMk/>
            <pc:sldMk cId="3300226266" sldId="265"/>
            <ac:picMk id="14" creationId="{4E1D31F1-DEF9-48A4-9613-FC7CE359AD61}"/>
          </ac:picMkLst>
        </pc:picChg>
        <pc:picChg chg="add mod">
          <ac:chgData name="天元 吳" userId="93bc5d3188d8440e" providerId="LiveId" clId="{6D0A593C-2C3E-4A79-972F-F95BD544775F}" dt="2020-10-14T04:46:52.389" v="1159" actId="1036"/>
          <ac:picMkLst>
            <pc:docMk/>
            <pc:sldMk cId="3300226266" sldId="265"/>
            <ac:picMk id="43" creationId="{DA697AF9-A458-49BC-BA6E-5601180A5E72}"/>
          </ac:picMkLst>
        </pc:picChg>
        <pc:picChg chg="add mod">
          <ac:chgData name="天元 吳" userId="93bc5d3188d8440e" providerId="LiveId" clId="{6D0A593C-2C3E-4A79-972F-F95BD544775F}" dt="2020-10-14T04:45:16.820" v="1147" actId="1076"/>
          <ac:picMkLst>
            <pc:docMk/>
            <pc:sldMk cId="3300226266" sldId="265"/>
            <ac:picMk id="1026" creationId="{23BD0AE2-19EC-4BAE-8F7E-65E3D1C32640}"/>
          </ac:picMkLst>
        </pc:picChg>
        <pc:picChg chg="add mod">
          <ac:chgData name="天元 吳" userId="93bc5d3188d8440e" providerId="LiveId" clId="{6D0A593C-2C3E-4A79-972F-F95BD544775F}" dt="2020-10-14T04:46:40.228" v="1154" actId="1076"/>
          <ac:picMkLst>
            <pc:docMk/>
            <pc:sldMk cId="3300226266" sldId="265"/>
            <ac:picMk id="1028" creationId="{BFFF23FD-25D2-42A2-80CE-FA5106451BD7}"/>
          </ac:picMkLst>
        </pc:picChg>
      </pc:sldChg>
      <pc:sldChg chg="addSp delSp modSp add mod">
        <pc:chgData name="天元 吳" userId="93bc5d3188d8440e" providerId="LiveId" clId="{6D0A593C-2C3E-4A79-972F-F95BD544775F}" dt="2020-10-14T04:58:58.803" v="1356" actId="1076"/>
        <pc:sldMkLst>
          <pc:docMk/>
          <pc:sldMk cId="2156744900" sldId="266"/>
        </pc:sldMkLst>
        <pc:spChg chg="del">
          <ac:chgData name="天元 吳" userId="93bc5d3188d8440e" providerId="LiveId" clId="{6D0A593C-2C3E-4A79-972F-F95BD544775F}" dt="2020-10-14T04:43:30.925" v="1077" actId="478"/>
          <ac:spMkLst>
            <pc:docMk/>
            <pc:sldMk cId="2156744900" sldId="266"/>
            <ac:spMk id="2" creationId="{CCA0DB57-2DF0-4226-9BCE-BC6B58F5ADF7}"/>
          </ac:spMkLst>
        </pc:spChg>
        <pc:spChg chg="del">
          <ac:chgData name="天元 吳" userId="93bc5d3188d8440e" providerId="LiveId" clId="{6D0A593C-2C3E-4A79-972F-F95BD544775F}" dt="2020-10-14T04:43:29.964" v="1076" actId="478"/>
          <ac:spMkLst>
            <pc:docMk/>
            <pc:sldMk cId="2156744900" sldId="266"/>
            <ac:spMk id="3" creationId="{7DA58D3A-37A3-4EE1-88B9-1E30E53A1CA1}"/>
          </ac:spMkLst>
        </pc:spChg>
        <pc:spChg chg="del">
          <ac:chgData name="天元 吳" userId="93bc5d3188d8440e" providerId="LiveId" clId="{6D0A593C-2C3E-4A79-972F-F95BD544775F}" dt="2020-10-14T04:43:29.964" v="1076" actId="478"/>
          <ac:spMkLst>
            <pc:docMk/>
            <pc:sldMk cId="2156744900" sldId="266"/>
            <ac:spMk id="4" creationId="{A1B101B7-9D69-4D19-8F6F-289FE721FDEB}"/>
          </ac:spMkLst>
        </pc:spChg>
        <pc:spChg chg="add mod">
          <ac:chgData name="天元 吳" userId="93bc5d3188d8440e" providerId="LiveId" clId="{6D0A593C-2C3E-4A79-972F-F95BD544775F}" dt="2020-10-14T04:58:58.803" v="1356" actId="1076"/>
          <ac:spMkLst>
            <pc:docMk/>
            <pc:sldMk cId="2156744900" sldId="266"/>
            <ac:spMk id="7" creationId="{6B7777B1-43FE-4E6B-BB8F-6A4799E078B7}"/>
          </ac:spMkLst>
        </pc:spChg>
        <pc:spChg chg="del">
          <ac:chgData name="天元 吳" userId="93bc5d3188d8440e" providerId="LiveId" clId="{6D0A593C-2C3E-4A79-972F-F95BD544775F}" dt="2020-10-14T04:43:29.964" v="1076" actId="478"/>
          <ac:spMkLst>
            <pc:docMk/>
            <pc:sldMk cId="2156744900" sldId="266"/>
            <ac:spMk id="8" creationId="{5EB16E43-187F-44CE-A62E-279BE529A1A4}"/>
          </ac:spMkLst>
        </pc:spChg>
        <pc:spChg chg="del">
          <ac:chgData name="天元 吳" userId="93bc5d3188d8440e" providerId="LiveId" clId="{6D0A593C-2C3E-4A79-972F-F95BD544775F}" dt="2020-10-14T04:43:29.964" v="1076" actId="478"/>
          <ac:spMkLst>
            <pc:docMk/>
            <pc:sldMk cId="2156744900" sldId="266"/>
            <ac:spMk id="10" creationId="{36144585-03B7-4BF4-8B24-B4FFB0F13B92}"/>
          </ac:spMkLst>
        </pc:spChg>
        <pc:spChg chg="del">
          <ac:chgData name="天元 吳" userId="93bc5d3188d8440e" providerId="LiveId" clId="{6D0A593C-2C3E-4A79-972F-F95BD544775F}" dt="2020-10-14T04:43:29.964" v="1076" actId="478"/>
          <ac:spMkLst>
            <pc:docMk/>
            <pc:sldMk cId="2156744900" sldId="266"/>
            <ac:spMk id="14" creationId="{6B14BD1B-3736-4FEC-8D31-C1476E650357}"/>
          </ac:spMkLst>
        </pc:spChg>
        <pc:spChg chg="add mod">
          <ac:chgData name="天元 吳" userId="93bc5d3188d8440e" providerId="LiveId" clId="{6D0A593C-2C3E-4A79-972F-F95BD544775F}" dt="2020-10-14T04:55:40.588" v="1233" actId="1076"/>
          <ac:spMkLst>
            <pc:docMk/>
            <pc:sldMk cId="2156744900" sldId="266"/>
            <ac:spMk id="18" creationId="{2EE90200-F70F-4D98-A912-A5E1C0004852}"/>
          </ac:spMkLst>
        </pc:spChg>
        <pc:spChg chg="add mod">
          <ac:chgData name="天元 吳" userId="93bc5d3188d8440e" providerId="LiveId" clId="{6D0A593C-2C3E-4A79-972F-F95BD544775F}" dt="2020-10-14T04:55:47.883" v="1235" actId="1076"/>
          <ac:spMkLst>
            <pc:docMk/>
            <pc:sldMk cId="2156744900" sldId="266"/>
            <ac:spMk id="21" creationId="{9C4C1B8A-C8D6-488D-8034-B86FF56657A6}"/>
          </ac:spMkLst>
        </pc:spChg>
        <pc:spChg chg="add mod">
          <ac:chgData name="天元 吳" userId="93bc5d3188d8440e" providerId="LiveId" clId="{6D0A593C-2C3E-4A79-972F-F95BD544775F}" dt="2020-10-14T04:55:56.875" v="1239" actId="1076"/>
          <ac:spMkLst>
            <pc:docMk/>
            <pc:sldMk cId="2156744900" sldId="266"/>
            <ac:spMk id="24" creationId="{FB56F6CB-ACCE-4B1B-BBA0-3FDE4A825AEB}"/>
          </ac:spMkLst>
        </pc:spChg>
        <pc:spChg chg="add mod">
          <ac:chgData name="天元 吳" userId="93bc5d3188d8440e" providerId="LiveId" clId="{6D0A593C-2C3E-4A79-972F-F95BD544775F}" dt="2020-10-14T04:57:42.867" v="1287" actId="1076"/>
          <ac:spMkLst>
            <pc:docMk/>
            <pc:sldMk cId="2156744900" sldId="266"/>
            <ac:spMk id="25" creationId="{7605D388-D205-4ACE-8954-CFA7C68F97BB}"/>
          </ac:spMkLst>
        </pc:spChg>
        <pc:spChg chg="add mod">
          <ac:chgData name="天元 吳" userId="93bc5d3188d8440e" providerId="LiveId" clId="{6D0A593C-2C3E-4A79-972F-F95BD544775F}" dt="2020-10-14T04:57:55.798" v="1303" actId="20577"/>
          <ac:spMkLst>
            <pc:docMk/>
            <pc:sldMk cId="2156744900" sldId="266"/>
            <ac:spMk id="26" creationId="{6EF09F8D-B160-4CBA-8A61-D99D0332B0E2}"/>
          </ac:spMkLst>
        </pc:spChg>
        <pc:spChg chg="add mod">
          <ac:chgData name="天元 吳" userId="93bc5d3188d8440e" providerId="LiveId" clId="{6D0A593C-2C3E-4A79-972F-F95BD544775F}" dt="2020-10-14T04:58:33.551" v="1355" actId="20577"/>
          <ac:spMkLst>
            <pc:docMk/>
            <pc:sldMk cId="2156744900" sldId="266"/>
            <ac:spMk id="27" creationId="{B03CD6E9-2699-4DE6-954D-6098E1580A8B}"/>
          </ac:spMkLst>
        </pc:spChg>
        <pc:graphicFrameChg chg="del">
          <ac:chgData name="天元 吳" userId="93bc5d3188d8440e" providerId="LiveId" clId="{6D0A593C-2C3E-4A79-972F-F95BD544775F}" dt="2020-10-14T04:43:29.964" v="1076" actId="478"/>
          <ac:graphicFrameMkLst>
            <pc:docMk/>
            <pc:sldMk cId="2156744900" sldId="266"/>
            <ac:graphicFrameMk id="5" creationId="{2193BE3F-D8EC-4048-81E6-F193D1681463}"/>
          </ac:graphicFrameMkLst>
        </pc:graphicFrameChg>
        <pc:graphicFrameChg chg="del">
          <ac:chgData name="天元 吳" userId="93bc5d3188d8440e" providerId="LiveId" clId="{6D0A593C-2C3E-4A79-972F-F95BD544775F}" dt="2020-10-14T04:43:29.964" v="1076" actId="478"/>
          <ac:graphicFrameMkLst>
            <pc:docMk/>
            <pc:sldMk cId="2156744900" sldId="266"/>
            <ac:graphicFrameMk id="6" creationId="{F3544D6E-9832-4B1C-90A8-984C026E5B0E}"/>
          </ac:graphicFrameMkLst>
        </pc:graphicFrameChg>
        <pc:graphicFrameChg chg="del">
          <ac:chgData name="天元 吳" userId="93bc5d3188d8440e" providerId="LiveId" clId="{6D0A593C-2C3E-4A79-972F-F95BD544775F}" dt="2020-10-14T04:43:29.964" v="1076" actId="478"/>
          <ac:graphicFrameMkLst>
            <pc:docMk/>
            <pc:sldMk cId="2156744900" sldId="266"/>
            <ac:graphicFrameMk id="15" creationId="{9B086477-1C14-4840-B5CE-261E97178000}"/>
          </ac:graphicFrameMkLst>
        </pc:graphicFrameChg>
        <pc:picChg chg="add mod">
          <ac:chgData name="天元 吳" userId="93bc5d3188d8440e" providerId="LiveId" clId="{6D0A593C-2C3E-4A79-972F-F95BD544775F}" dt="2020-10-14T04:56:45.163" v="1251" actId="1076"/>
          <ac:picMkLst>
            <pc:docMk/>
            <pc:sldMk cId="2156744900" sldId="266"/>
            <ac:picMk id="9" creationId="{5812E7CE-9C9F-43C3-9A62-6CA3333486DC}"/>
          </ac:picMkLst>
        </pc:picChg>
        <pc:picChg chg="add mod">
          <ac:chgData name="天元 吳" userId="93bc5d3188d8440e" providerId="LiveId" clId="{6D0A593C-2C3E-4A79-972F-F95BD544775F}" dt="2020-10-14T04:56:12.227" v="1246" actId="1076"/>
          <ac:picMkLst>
            <pc:docMk/>
            <pc:sldMk cId="2156744900" sldId="266"/>
            <ac:picMk id="12" creationId="{6EC31F43-92FD-4BC9-89CD-0A0D8B5E0B12}"/>
          </ac:picMkLst>
        </pc:picChg>
        <pc:picChg chg="add mod">
          <ac:chgData name="天元 吳" userId="93bc5d3188d8440e" providerId="LiveId" clId="{6D0A593C-2C3E-4A79-972F-F95BD544775F}" dt="2020-10-14T04:55:50.468" v="1237" actId="1076"/>
          <ac:picMkLst>
            <pc:docMk/>
            <pc:sldMk cId="2156744900" sldId="266"/>
            <ac:picMk id="19" creationId="{FB9F98F3-974A-481D-AE56-1C9D296589DC}"/>
          </ac:picMkLst>
        </pc:picChg>
        <pc:picChg chg="add mod">
          <ac:chgData name="天元 吳" userId="93bc5d3188d8440e" providerId="LiveId" clId="{6D0A593C-2C3E-4A79-972F-F95BD544775F}" dt="2020-10-14T04:55:49.179" v="1236" actId="1076"/>
          <ac:picMkLst>
            <pc:docMk/>
            <pc:sldMk cId="2156744900" sldId="266"/>
            <ac:picMk id="22" creationId="{99B4770F-5D77-4912-B99C-BF8DC284B749}"/>
          </ac:picMkLst>
        </pc:picChg>
        <pc:picChg chg="add mod">
          <ac:chgData name="天元 吳" userId="93bc5d3188d8440e" providerId="LiveId" clId="{6D0A593C-2C3E-4A79-972F-F95BD544775F}" dt="2020-10-14T04:55:40.588" v="1233" actId="1076"/>
          <ac:picMkLst>
            <pc:docMk/>
            <pc:sldMk cId="2156744900" sldId="266"/>
            <ac:picMk id="2050" creationId="{6F21D330-05C1-477C-8CF8-60A2617A46E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8&#26376;&#20221;&#36039;&#26009;&#34920;/Funsiamo%20&#22577;&#34920;&#31684;&#2641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8&#26376;&#20221;&#36039;&#26009;&#34920;/Funsiamo%20&#22577;&#34920;&#31684;&#2641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93bc5d3188d8440e/&#24037;&#20316;&#20013;&#36039;&#26009;/03&#23458;&#25142;&#36861;&#36452;&#30908;&#24409;&#25972;/Funsiamo/Funsiamo&#25104;&#25928;&#20998;&#26512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https://d.docs.live.net/93bc5d3188d8440e/&#24037;&#20316;&#20013;&#36039;&#26009;/03&#23458;&#25142;&#36861;&#36452;&#30908;&#24409;&#25972;/Funsiamo/Funsiamo8&#26376;&#20221;&#36039;&#26009;&#34920;/Funsiamo%20&#22577;&#34920;&#31684;&#26412;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https://d.docs.live.net/93bc5d3188d8440e/&#24037;&#20316;&#20013;&#36039;&#26009;/03&#23458;&#25142;&#36861;&#36452;&#30908;&#24409;&#25972;/Funsiamo/Funsiamo8&#26376;&#20221;&#36039;&#26009;&#34920;/Funsiamo%20&#22577;&#34920;&#31684;&#26412;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https://d.docs.live.net/93bc5d3188d8440e/&#24037;&#20316;&#20013;&#36039;&#26009;/03&#23458;&#25142;&#36861;&#36452;&#30908;&#24409;&#25972;/Funsiamo/Funsiamo8&#26376;&#20221;&#36039;&#26009;&#34920;/Funsiamo%20&#22577;&#34920;&#31684;&#2641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dirty="0"/>
              <a:t>網站到訪者占比</a:t>
            </a:r>
          </a:p>
        </c:rich>
      </c:tx>
      <c:layout>
        <c:manualLayout>
          <c:xMode val="edge"/>
          <c:yMode val="edge"/>
          <c:x val="0.4568721097214769"/>
          <c:y val="5.69041144747706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>
        <c:manualLayout>
          <c:layoutTarget val="inner"/>
          <c:xMode val="edge"/>
          <c:yMode val="edge"/>
          <c:x val="0.40747305827308555"/>
          <c:y val="0.23393983333952817"/>
          <c:w val="0.3983363264325151"/>
          <c:h val="0.7475590417670202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00B-4CEF-A98B-940E490E0D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00B-4CEF-A98B-940E490E0D6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00B-4CEF-A98B-940E490E0D6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00B-4CEF-A98B-940E490E0D6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00B-4CEF-A98B-940E490E0D6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00B-4CEF-A98B-940E490E0D6A}"/>
              </c:ext>
            </c:extLst>
          </c:dPt>
          <c:dLbls>
            <c:dLbl>
              <c:idx val="3"/>
              <c:layout>
                <c:manualLayout>
                  <c:x val="-3.1601926585899123E-2"/>
                  <c:y val="-4.8122630504520477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00B-4CEF-A98B-940E490E0D6A}"/>
                </c:ext>
              </c:extLst>
            </c:dLbl>
            <c:dLbl>
              <c:idx val="4"/>
              <c:layout>
                <c:manualLayout>
                  <c:x val="-2.1966147759713804E-2"/>
                  <c:y val="-3.368547681539805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00B-4CEF-A98B-940E490E0D6A}"/>
                </c:ext>
              </c:extLst>
            </c:dLbl>
            <c:dLbl>
              <c:idx val="5"/>
              <c:layout>
                <c:manualLayout>
                  <c:x val="1.2821988065687981E-2"/>
                  <c:y val="-3.675233304170313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00B-4CEF-A98B-940E490E0D6A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HK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'[Funsiamo 報表範本.xlsx]月報08範本'!$D$50:$D$55</c:f>
              <c:strCache>
                <c:ptCount val="6"/>
                <c:pt idx="0">
                  <c:v>流量01-直接來源_品牌</c:v>
                </c:pt>
                <c:pt idx="1">
                  <c:v>流量02-自然搜尋</c:v>
                </c:pt>
                <c:pt idx="2">
                  <c:v>流量03-付費搜尋</c:v>
                </c:pt>
                <c:pt idx="3">
                  <c:v>流量04-社交媒體</c:v>
                </c:pt>
                <c:pt idx="4">
                  <c:v>流量05-Line與EDM</c:v>
                </c:pt>
                <c:pt idx="5">
                  <c:v>流量06-推薦與其他</c:v>
                </c:pt>
              </c:strCache>
            </c:strRef>
          </c:cat>
          <c:val>
            <c:numRef>
              <c:f>'[Funsiamo 報表範本.xlsx]月報08範本'!$E$50:$E$55</c:f>
              <c:numCache>
                <c:formatCode>#,##0_);[Red]\(#,##0\)</c:formatCode>
                <c:ptCount val="6"/>
                <c:pt idx="0">
                  <c:v>7069</c:v>
                </c:pt>
                <c:pt idx="1">
                  <c:v>7136</c:v>
                </c:pt>
                <c:pt idx="2">
                  <c:v>11297</c:v>
                </c:pt>
                <c:pt idx="3">
                  <c:v>2152</c:v>
                </c:pt>
                <c:pt idx="4">
                  <c:v>114</c:v>
                </c:pt>
                <c:pt idx="5">
                  <c:v>590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00B-4CEF-A98B-940E490E0D6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5.2701021659356383E-2"/>
          <c:y val="0.34113317928258236"/>
          <c:w val="0.22941017040004685"/>
          <c:h val="0.4004487044827432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altLang="en-US" sz="1600" b="1">
                <a:solidFill>
                  <a:schemeClr val="tx1"/>
                </a:solidFill>
              </a:rPr>
              <a:t>各管道營收狀態</a:t>
            </a:r>
            <a:endParaRPr lang="zh-TW" sz="1600" b="1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"/>
          <c:y val="1.51946182337213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成效畫圖用!$B$222</c:f>
              <c:strCache>
                <c:ptCount val="1"/>
                <c:pt idx="0">
                  <c:v>直接流量收益營收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成效畫圖用!$C$220:$AB$220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成效畫圖用!$C$222:$AB$222</c:f>
              <c:numCache>
                <c:formatCode>"NT$"#,##0_);\("NT$"#,##0\)</c:formatCode>
                <c:ptCount val="26"/>
                <c:pt idx="0">
                  <c:v>59952</c:v>
                </c:pt>
                <c:pt idx="1">
                  <c:v>84996</c:v>
                </c:pt>
                <c:pt idx="2">
                  <c:v>50376</c:v>
                </c:pt>
                <c:pt idx="3">
                  <c:v>37168</c:v>
                </c:pt>
                <c:pt idx="4">
                  <c:v>69384</c:v>
                </c:pt>
                <c:pt idx="5">
                  <c:v>63494</c:v>
                </c:pt>
                <c:pt idx="6">
                  <c:v>52672</c:v>
                </c:pt>
                <c:pt idx="7">
                  <c:v>82722</c:v>
                </c:pt>
                <c:pt idx="8">
                  <c:v>88080</c:v>
                </c:pt>
                <c:pt idx="9">
                  <c:v>136558</c:v>
                </c:pt>
                <c:pt idx="10">
                  <c:v>75082</c:v>
                </c:pt>
                <c:pt idx="11">
                  <c:v>83080</c:v>
                </c:pt>
                <c:pt idx="12">
                  <c:v>70496</c:v>
                </c:pt>
                <c:pt idx="13">
                  <c:v>88458</c:v>
                </c:pt>
                <c:pt idx="14">
                  <c:v>59214</c:v>
                </c:pt>
                <c:pt idx="15">
                  <c:v>32464</c:v>
                </c:pt>
                <c:pt idx="16">
                  <c:v>60320</c:v>
                </c:pt>
                <c:pt idx="17">
                  <c:v>61672</c:v>
                </c:pt>
                <c:pt idx="18">
                  <c:v>87910</c:v>
                </c:pt>
                <c:pt idx="19">
                  <c:v>74528</c:v>
                </c:pt>
                <c:pt idx="20">
                  <c:v>75740</c:v>
                </c:pt>
                <c:pt idx="21">
                  <c:v>73908</c:v>
                </c:pt>
                <c:pt idx="22">
                  <c:v>97488</c:v>
                </c:pt>
                <c:pt idx="23">
                  <c:v>79832</c:v>
                </c:pt>
                <c:pt idx="24">
                  <c:v>96902</c:v>
                </c:pt>
                <c:pt idx="25">
                  <c:v>61596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A6-44BE-A875-0DBB1DAC15A3}"/>
            </c:ext>
          </c:extLst>
        </c:ser>
        <c:ser>
          <c:idx val="2"/>
          <c:order val="2"/>
          <c:tx>
            <c:strRef>
              <c:f>成效畫圖用!$B$223</c:f>
              <c:strCache>
                <c:ptCount val="1"/>
                <c:pt idx="0">
                  <c:v>自然搜尋收益營收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成效畫圖用!$C$220:$AB$220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成效畫圖用!$C$223:$AB$223</c:f>
              <c:numCache>
                <c:formatCode>"NT$"#,##0_);\("NT$"#,##0\)</c:formatCode>
                <c:ptCount val="26"/>
                <c:pt idx="0">
                  <c:v>88358</c:v>
                </c:pt>
                <c:pt idx="1">
                  <c:v>74778</c:v>
                </c:pt>
                <c:pt idx="2">
                  <c:v>70516</c:v>
                </c:pt>
                <c:pt idx="3">
                  <c:v>44506</c:v>
                </c:pt>
                <c:pt idx="4">
                  <c:v>71858</c:v>
                </c:pt>
                <c:pt idx="5">
                  <c:v>35168</c:v>
                </c:pt>
                <c:pt idx="6">
                  <c:v>46156</c:v>
                </c:pt>
                <c:pt idx="7">
                  <c:v>94056</c:v>
                </c:pt>
                <c:pt idx="8">
                  <c:v>115816</c:v>
                </c:pt>
                <c:pt idx="9">
                  <c:v>110056</c:v>
                </c:pt>
                <c:pt idx="10">
                  <c:v>82710</c:v>
                </c:pt>
                <c:pt idx="11">
                  <c:v>52772</c:v>
                </c:pt>
                <c:pt idx="12">
                  <c:v>77486</c:v>
                </c:pt>
                <c:pt idx="13">
                  <c:v>60276</c:v>
                </c:pt>
                <c:pt idx="14">
                  <c:v>74250</c:v>
                </c:pt>
                <c:pt idx="15">
                  <c:v>76188</c:v>
                </c:pt>
                <c:pt idx="16">
                  <c:v>62612</c:v>
                </c:pt>
                <c:pt idx="17">
                  <c:v>106616</c:v>
                </c:pt>
                <c:pt idx="18">
                  <c:v>63118</c:v>
                </c:pt>
                <c:pt idx="19">
                  <c:v>129292</c:v>
                </c:pt>
                <c:pt idx="20">
                  <c:v>104484</c:v>
                </c:pt>
                <c:pt idx="21">
                  <c:v>108910</c:v>
                </c:pt>
                <c:pt idx="22">
                  <c:v>102032</c:v>
                </c:pt>
                <c:pt idx="23">
                  <c:v>65618</c:v>
                </c:pt>
                <c:pt idx="24">
                  <c:v>109550</c:v>
                </c:pt>
                <c:pt idx="25">
                  <c:v>68472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A6-44BE-A875-0DBB1DAC15A3}"/>
            </c:ext>
          </c:extLst>
        </c:ser>
        <c:ser>
          <c:idx val="3"/>
          <c:order val="3"/>
          <c:tx>
            <c:strRef>
              <c:f>成效畫圖用!$B$224</c:f>
              <c:strCache>
                <c:ptCount val="1"/>
                <c:pt idx="0">
                  <c:v>付費媒體收益營收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成效畫圖用!$C$220:$AB$220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成效畫圖用!$C$224:$AB$224</c:f>
              <c:numCache>
                <c:formatCode>"NT$"#,##0_);\("NT$"#,##0\)</c:formatCode>
                <c:ptCount val="26"/>
                <c:pt idx="0">
                  <c:v>76714</c:v>
                </c:pt>
                <c:pt idx="1">
                  <c:v>81234</c:v>
                </c:pt>
                <c:pt idx="2">
                  <c:v>59744</c:v>
                </c:pt>
                <c:pt idx="3">
                  <c:v>42632</c:v>
                </c:pt>
                <c:pt idx="4">
                  <c:v>52470</c:v>
                </c:pt>
                <c:pt idx="5">
                  <c:v>62452</c:v>
                </c:pt>
                <c:pt idx="6">
                  <c:v>56918</c:v>
                </c:pt>
                <c:pt idx="7">
                  <c:v>87510</c:v>
                </c:pt>
                <c:pt idx="8">
                  <c:v>104730</c:v>
                </c:pt>
                <c:pt idx="9">
                  <c:v>123908</c:v>
                </c:pt>
                <c:pt idx="10">
                  <c:v>37190</c:v>
                </c:pt>
                <c:pt idx="11">
                  <c:v>54562</c:v>
                </c:pt>
                <c:pt idx="12">
                  <c:v>79462</c:v>
                </c:pt>
                <c:pt idx="13">
                  <c:v>89380</c:v>
                </c:pt>
                <c:pt idx="14">
                  <c:v>70578</c:v>
                </c:pt>
                <c:pt idx="15">
                  <c:v>76540</c:v>
                </c:pt>
                <c:pt idx="16">
                  <c:v>41346</c:v>
                </c:pt>
                <c:pt idx="17">
                  <c:v>39564</c:v>
                </c:pt>
                <c:pt idx="18">
                  <c:v>58218</c:v>
                </c:pt>
                <c:pt idx="19">
                  <c:v>60498</c:v>
                </c:pt>
                <c:pt idx="20">
                  <c:v>96076</c:v>
                </c:pt>
                <c:pt idx="21">
                  <c:v>89886</c:v>
                </c:pt>
                <c:pt idx="22">
                  <c:v>113294</c:v>
                </c:pt>
                <c:pt idx="23">
                  <c:v>70588</c:v>
                </c:pt>
                <c:pt idx="24">
                  <c:v>161836</c:v>
                </c:pt>
                <c:pt idx="25">
                  <c:v>103250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A6-44BE-A875-0DBB1DAC15A3}"/>
            </c:ext>
          </c:extLst>
        </c:ser>
        <c:ser>
          <c:idx val="4"/>
          <c:order val="4"/>
          <c:tx>
            <c:strRef>
              <c:f>成效畫圖用!$B$225</c:f>
              <c:strCache>
                <c:ptCount val="1"/>
                <c:pt idx="0">
                  <c:v>其餘管道收益營收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成效畫圖用!$C$220:$AB$220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成效畫圖用!$C$225:$AB$225</c:f>
              <c:numCache>
                <c:formatCode>"NT$"#,##0_);\("NT$"#,##0\)</c:formatCode>
                <c:ptCount val="26"/>
                <c:pt idx="0">
                  <c:v>9194</c:v>
                </c:pt>
                <c:pt idx="1">
                  <c:v>15014</c:v>
                </c:pt>
                <c:pt idx="2">
                  <c:v>13318</c:v>
                </c:pt>
                <c:pt idx="3">
                  <c:v>13632</c:v>
                </c:pt>
                <c:pt idx="4">
                  <c:v>28936</c:v>
                </c:pt>
                <c:pt idx="5">
                  <c:v>4694</c:v>
                </c:pt>
                <c:pt idx="6">
                  <c:v>23198</c:v>
                </c:pt>
                <c:pt idx="7">
                  <c:v>16738</c:v>
                </c:pt>
                <c:pt idx="8">
                  <c:v>41794</c:v>
                </c:pt>
                <c:pt idx="9">
                  <c:v>61420</c:v>
                </c:pt>
                <c:pt idx="10">
                  <c:v>29920</c:v>
                </c:pt>
                <c:pt idx="11">
                  <c:v>14830</c:v>
                </c:pt>
                <c:pt idx="12">
                  <c:v>32106</c:v>
                </c:pt>
                <c:pt idx="13">
                  <c:v>5192</c:v>
                </c:pt>
                <c:pt idx="14">
                  <c:v>6330</c:v>
                </c:pt>
                <c:pt idx="15">
                  <c:v>10304</c:v>
                </c:pt>
                <c:pt idx="16">
                  <c:v>13640</c:v>
                </c:pt>
                <c:pt idx="17">
                  <c:v>16918</c:v>
                </c:pt>
                <c:pt idx="18">
                  <c:v>25566</c:v>
                </c:pt>
                <c:pt idx="19">
                  <c:v>35082</c:v>
                </c:pt>
                <c:pt idx="20">
                  <c:v>30092</c:v>
                </c:pt>
                <c:pt idx="21">
                  <c:v>27704</c:v>
                </c:pt>
                <c:pt idx="22">
                  <c:v>30040</c:v>
                </c:pt>
                <c:pt idx="23">
                  <c:v>23960</c:v>
                </c:pt>
                <c:pt idx="24">
                  <c:v>13466</c:v>
                </c:pt>
                <c:pt idx="25">
                  <c:v>7160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A6-44BE-A875-0DBB1DAC15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3431376"/>
        <c:axId val="4932111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成效畫圖用!$B$221</c15:sqref>
                        </c15:formulaRef>
                      </c:ext>
                    </c:extLst>
                    <c:strCache>
                      <c:ptCount val="1"/>
                      <c:pt idx="0">
                        <c:v>網站訂單金額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1"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1"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  <a:ln w="9525" cap="flat" cmpd="sng" algn="ctr">
                    <a:solidFill>
                      <a:schemeClr val="accent1">
                        <a:shade val="95000"/>
                      </a:schemeClr>
                    </a:solidFill>
                    <a:round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成效畫圖用!$C$220:$AB$220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成效畫圖用!$C$221:$AB$221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234218</c:v>
                      </c:pt>
                      <c:pt idx="1">
                        <c:v>256022</c:v>
                      </c:pt>
                      <c:pt idx="2">
                        <c:v>193954</c:v>
                      </c:pt>
                      <c:pt idx="3">
                        <c:v>137938</c:v>
                      </c:pt>
                      <c:pt idx="4">
                        <c:v>222648</c:v>
                      </c:pt>
                      <c:pt idx="5">
                        <c:v>165808</c:v>
                      </c:pt>
                      <c:pt idx="6">
                        <c:v>178944</c:v>
                      </c:pt>
                      <c:pt idx="7">
                        <c:v>281026</c:v>
                      </c:pt>
                      <c:pt idx="8">
                        <c:v>350420</c:v>
                      </c:pt>
                      <c:pt idx="9">
                        <c:v>431942</c:v>
                      </c:pt>
                      <c:pt idx="10">
                        <c:v>224902</c:v>
                      </c:pt>
                      <c:pt idx="11">
                        <c:v>205244</c:v>
                      </c:pt>
                      <c:pt idx="12">
                        <c:v>259550</c:v>
                      </c:pt>
                      <c:pt idx="13">
                        <c:v>243306</c:v>
                      </c:pt>
                      <c:pt idx="14">
                        <c:v>210372</c:v>
                      </c:pt>
                      <c:pt idx="15">
                        <c:v>195496</c:v>
                      </c:pt>
                      <c:pt idx="16">
                        <c:v>177918</c:v>
                      </c:pt>
                      <c:pt idx="17">
                        <c:v>224770</c:v>
                      </c:pt>
                      <c:pt idx="18">
                        <c:v>234812</c:v>
                      </c:pt>
                      <c:pt idx="19">
                        <c:v>299400</c:v>
                      </c:pt>
                      <c:pt idx="20">
                        <c:v>306392</c:v>
                      </c:pt>
                      <c:pt idx="21">
                        <c:v>300408</c:v>
                      </c:pt>
                      <c:pt idx="22">
                        <c:v>342854</c:v>
                      </c:pt>
                      <c:pt idx="23">
                        <c:v>239998</c:v>
                      </c:pt>
                      <c:pt idx="24">
                        <c:v>381754</c:v>
                      </c:pt>
                      <c:pt idx="25">
                        <c:v>240478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9CA6-44BE-A875-0DBB1DAC15A3}"/>
                  </c:ext>
                </c:extLst>
              </c15:ser>
            </c15:filteredBarSeries>
          </c:ext>
        </c:extLst>
      </c:barChart>
      <c:catAx>
        <c:axId val="57343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493211120"/>
        <c:crosses val="autoZero"/>
        <c:auto val="1"/>
        <c:lblAlgn val="ctr"/>
        <c:lblOffset val="100"/>
        <c:noMultiLvlLbl val="0"/>
      </c:catAx>
      <c:valAx>
        <c:axId val="493211120"/>
        <c:scaling>
          <c:orientation val="minMax"/>
        </c:scaling>
        <c:delete val="0"/>
        <c:axPos val="l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7343137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sz="105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直接流量與</a:t>
            </a:r>
            <a:r>
              <a:rPr lang="en-US"/>
              <a:t>ROAS</a:t>
            </a:r>
            <a:r>
              <a:rPr lang="zh-TW"/>
              <a:t>關聯</a:t>
            </a:r>
          </a:p>
        </c:rich>
      </c:tx>
      <c:layout>
        <c:manualLayout>
          <c:xMode val="edge"/>
          <c:yMode val="edge"/>
          <c:x val="3.253496062785069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成效畫圖用!$B$269</c:f>
              <c:strCache>
                <c:ptCount val="1"/>
                <c:pt idx="0">
                  <c:v>直接流量收益營收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3000"/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shade val="53000"/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shade val="53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53000"/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成效畫圖用!$C$268:$AB$268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成效畫圖用!$C$269:$AB$269</c:f>
              <c:numCache>
                <c:formatCode>"NT$"#,##0_);\("NT$"#,##0\)</c:formatCode>
                <c:ptCount val="26"/>
                <c:pt idx="0">
                  <c:v>59952</c:v>
                </c:pt>
                <c:pt idx="1">
                  <c:v>84996</c:v>
                </c:pt>
                <c:pt idx="2">
                  <c:v>50376</c:v>
                </c:pt>
                <c:pt idx="3">
                  <c:v>37168</c:v>
                </c:pt>
                <c:pt idx="4">
                  <c:v>69384</c:v>
                </c:pt>
                <c:pt idx="5">
                  <c:v>63494</c:v>
                </c:pt>
                <c:pt idx="6">
                  <c:v>52672</c:v>
                </c:pt>
                <c:pt idx="7">
                  <c:v>82722</c:v>
                </c:pt>
                <c:pt idx="8">
                  <c:v>88080</c:v>
                </c:pt>
                <c:pt idx="9">
                  <c:v>136558</c:v>
                </c:pt>
                <c:pt idx="10">
                  <c:v>75082</c:v>
                </c:pt>
                <c:pt idx="11">
                  <c:v>83080</c:v>
                </c:pt>
                <c:pt idx="12">
                  <c:v>70496</c:v>
                </c:pt>
                <c:pt idx="13">
                  <c:v>88458</c:v>
                </c:pt>
                <c:pt idx="14">
                  <c:v>59214</c:v>
                </c:pt>
                <c:pt idx="15">
                  <c:v>32464</c:v>
                </c:pt>
                <c:pt idx="16">
                  <c:v>60320</c:v>
                </c:pt>
                <c:pt idx="17">
                  <c:v>61672</c:v>
                </c:pt>
                <c:pt idx="18">
                  <c:v>87910</c:v>
                </c:pt>
                <c:pt idx="19">
                  <c:v>74528</c:v>
                </c:pt>
                <c:pt idx="20">
                  <c:v>75740</c:v>
                </c:pt>
                <c:pt idx="21">
                  <c:v>73908</c:v>
                </c:pt>
                <c:pt idx="22">
                  <c:v>97488</c:v>
                </c:pt>
                <c:pt idx="23">
                  <c:v>79832</c:v>
                </c:pt>
                <c:pt idx="24">
                  <c:v>96902</c:v>
                </c:pt>
                <c:pt idx="25">
                  <c:v>61596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8C-475E-BD83-7E6B58764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510496"/>
        <c:axId val="32490075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成效畫圖用!$B$270</c15:sqref>
                        </c15:formulaRef>
                      </c:ext>
                    </c:extLst>
                    <c:strCache>
                      <c:ptCount val="1"/>
                      <c:pt idx="0">
                        <c:v>自然搜尋收益營收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shade val="76000"/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6">
                          <a:shade val="76000"/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6">
                          <a:shade val="76000"/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  <a:ln w="9525" cap="flat" cmpd="sng" algn="ctr">
                    <a:solidFill>
                      <a:schemeClr val="accent6">
                        <a:shade val="76000"/>
                        <a:shade val="95000"/>
                      </a:schemeClr>
                    </a:solidFill>
                    <a:round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成效畫圖用!$C$268:$AB$268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成效畫圖用!$C$270:$AB$270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88358</c:v>
                      </c:pt>
                      <c:pt idx="1">
                        <c:v>74778</c:v>
                      </c:pt>
                      <c:pt idx="2">
                        <c:v>70516</c:v>
                      </c:pt>
                      <c:pt idx="3">
                        <c:v>44506</c:v>
                      </c:pt>
                      <c:pt idx="4">
                        <c:v>71858</c:v>
                      </c:pt>
                      <c:pt idx="5">
                        <c:v>35168</c:v>
                      </c:pt>
                      <c:pt idx="6">
                        <c:v>46156</c:v>
                      </c:pt>
                      <c:pt idx="7">
                        <c:v>94056</c:v>
                      </c:pt>
                      <c:pt idx="8">
                        <c:v>115816</c:v>
                      </c:pt>
                      <c:pt idx="9">
                        <c:v>110056</c:v>
                      </c:pt>
                      <c:pt idx="10">
                        <c:v>82710</c:v>
                      </c:pt>
                      <c:pt idx="11">
                        <c:v>52772</c:v>
                      </c:pt>
                      <c:pt idx="12">
                        <c:v>77486</c:v>
                      </c:pt>
                      <c:pt idx="13">
                        <c:v>60276</c:v>
                      </c:pt>
                      <c:pt idx="14">
                        <c:v>74250</c:v>
                      </c:pt>
                      <c:pt idx="15">
                        <c:v>76188</c:v>
                      </c:pt>
                      <c:pt idx="16">
                        <c:v>62612</c:v>
                      </c:pt>
                      <c:pt idx="17">
                        <c:v>106616</c:v>
                      </c:pt>
                      <c:pt idx="18">
                        <c:v>63118</c:v>
                      </c:pt>
                      <c:pt idx="19">
                        <c:v>129292</c:v>
                      </c:pt>
                      <c:pt idx="20">
                        <c:v>104484</c:v>
                      </c:pt>
                      <c:pt idx="21">
                        <c:v>108910</c:v>
                      </c:pt>
                      <c:pt idx="22">
                        <c:v>102032</c:v>
                      </c:pt>
                      <c:pt idx="23">
                        <c:v>65618</c:v>
                      </c:pt>
                      <c:pt idx="24">
                        <c:v>109550</c:v>
                      </c:pt>
                      <c:pt idx="25">
                        <c:v>68472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8A8C-475E-BD83-7E6B5876457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成效畫圖用!$B$271</c15:sqref>
                        </c15:formulaRef>
                      </c:ext>
                    </c:extLst>
                    <c:strCache>
                      <c:ptCount val="1"/>
                      <c:pt idx="0">
                        <c:v>付費媒體收益營收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6"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6"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  <a:ln w="9525" cap="flat" cmpd="sng" algn="ctr">
                    <a:solidFill>
                      <a:schemeClr val="accent6">
                        <a:shade val="95000"/>
                      </a:schemeClr>
                    </a:solidFill>
                    <a:round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成效畫圖用!$C$268:$AB$268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成效畫圖用!$C$271:$AB$271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76714</c:v>
                      </c:pt>
                      <c:pt idx="1">
                        <c:v>81234</c:v>
                      </c:pt>
                      <c:pt idx="2">
                        <c:v>59744</c:v>
                      </c:pt>
                      <c:pt idx="3">
                        <c:v>42632</c:v>
                      </c:pt>
                      <c:pt idx="4">
                        <c:v>52470</c:v>
                      </c:pt>
                      <c:pt idx="5">
                        <c:v>62452</c:v>
                      </c:pt>
                      <c:pt idx="6">
                        <c:v>56918</c:v>
                      </c:pt>
                      <c:pt idx="7">
                        <c:v>87510</c:v>
                      </c:pt>
                      <c:pt idx="8">
                        <c:v>104730</c:v>
                      </c:pt>
                      <c:pt idx="9">
                        <c:v>123908</c:v>
                      </c:pt>
                      <c:pt idx="10">
                        <c:v>37190</c:v>
                      </c:pt>
                      <c:pt idx="11">
                        <c:v>54562</c:v>
                      </c:pt>
                      <c:pt idx="12">
                        <c:v>79462</c:v>
                      </c:pt>
                      <c:pt idx="13">
                        <c:v>89380</c:v>
                      </c:pt>
                      <c:pt idx="14">
                        <c:v>70578</c:v>
                      </c:pt>
                      <c:pt idx="15">
                        <c:v>76540</c:v>
                      </c:pt>
                      <c:pt idx="16">
                        <c:v>41346</c:v>
                      </c:pt>
                      <c:pt idx="17">
                        <c:v>39564</c:v>
                      </c:pt>
                      <c:pt idx="18">
                        <c:v>58218</c:v>
                      </c:pt>
                      <c:pt idx="19">
                        <c:v>60498</c:v>
                      </c:pt>
                      <c:pt idx="20">
                        <c:v>96076</c:v>
                      </c:pt>
                      <c:pt idx="21">
                        <c:v>89886</c:v>
                      </c:pt>
                      <c:pt idx="22">
                        <c:v>113294</c:v>
                      </c:pt>
                      <c:pt idx="23">
                        <c:v>70588</c:v>
                      </c:pt>
                      <c:pt idx="24">
                        <c:v>161836</c:v>
                      </c:pt>
                      <c:pt idx="25">
                        <c:v>103250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A8C-475E-BD83-7E6B58764579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成效畫圖用!$B$272</c15:sqref>
                        </c15:formulaRef>
                      </c:ext>
                    </c:extLst>
                    <c:strCache>
                      <c:ptCount val="1"/>
                      <c:pt idx="0">
                        <c:v>其餘管道收益營收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tint val="77000"/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6">
                          <a:tint val="77000"/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6">
                          <a:tint val="77000"/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  <a:ln w="9525" cap="flat" cmpd="sng" algn="ctr">
                    <a:solidFill>
                      <a:schemeClr val="accent6">
                        <a:tint val="77000"/>
                        <a:shade val="95000"/>
                      </a:schemeClr>
                    </a:solidFill>
                    <a:round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成效畫圖用!$C$268:$AB$268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成效畫圖用!$C$272:$AB$272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9194</c:v>
                      </c:pt>
                      <c:pt idx="1">
                        <c:v>15014</c:v>
                      </c:pt>
                      <c:pt idx="2">
                        <c:v>13318</c:v>
                      </c:pt>
                      <c:pt idx="3">
                        <c:v>13632</c:v>
                      </c:pt>
                      <c:pt idx="4">
                        <c:v>28936</c:v>
                      </c:pt>
                      <c:pt idx="5">
                        <c:v>4694</c:v>
                      </c:pt>
                      <c:pt idx="6">
                        <c:v>23198</c:v>
                      </c:pt>
                      <c:pt idx="7">
                        <c:v>16738</c:v>
                      </c:pt>
                      <c:pt idx="8">
                        <c:v>41794</c:v>
                      </c:pt>
                      <c:pt idx="9">
                        <c:v>61420</c:v>
                      </c:pt>
                      <c:pt idx="10">
                        <c:v>29920</c:v>
                      </c:pt>
                      <c:pt idx="11">
                        <c:v>14830</c:v>
                      </c:pt>
                      <c:pt idx="12">
                        <c:v>32106</c:v>
                      </c:pt>
                      <c:pt idx="13">
                        <c:v>5192</c:v>
                      </c:pt>
                      <c:pt idx="14">
                        <c:v>6330</c:v>
                      </c:pt>
                      <c:pt idx="15">
                        <c:v>10304</c:v>
                      </c:pt>
                      <c:pt idx="16">
                        <c:v>13640</c:v>
                      </c:pt>
                      <c:pt idx="17">
                        <c:v>16918</c:v>
                      </c:pt>
                      <c:pt idx="18">
                        <c:v>25566</c:v>
                      </c:pt>
                      <c:pt idx="19">
                        <c:v>35082</c:v>
                      </c:pt>
                      <c:pt idx="20">
                        <c:v>30092</c:v>
                      </c:pt>
                      <c:pt idx="21">
                        <c:v>27704</c:v>
                      </c:pt>
                      <c:pt idx="22">
                        <c:v>30040</c:v>
                      </c:pt>
                      <c:pt idx="23">
                        <c:v>23960</c:v>
                      </c:pt>
                      <c:pt idx="24">
                        <c:v>13466</c:v>
                      </c:pt>
                      <c:pt idx="25">
                        <c:v>7160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A8C-475E-BD83-7E6B58764579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4"/>
          <c:tx>
            <c:strRef>
              <c:f>成效畫圖用!$B$273</c:f>
              <c:strCache>
                <c:ptCount val="1"/>
                <c:pt idx="0">
                  <c:v>門市角度ROAS</c:v>
                </c:pt>
              </c:strCache>
            </c:strRef>
          </c:tx>
          <c:spPr>
            <a:ln w="22225" cap="rnd" cmpd="sng" algn="ctr">
              <a:solidFill>
                <a:schemeClr val="accent6">
                  <a:tint val="54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成效畫圖用!$C$268:$AB$268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成效畫圖用!$C$273:$AB$273</c:f>
              <c:numCache>
                <c:formatCode>0.00</c:formatCode>
                <c:ptCount val="26"/>
                <c:pt idx="0">
                  <c:v>26.506441020459711</c:v>
                </c:pt>
                <c:pt idx="1">
                  <c:v>64.406629079104732</c:v>
                </c:pt>
                <c:pt idx="2">
                  <c:v>38.142993326978072</c:v>
                </c:pt>
                <c:pt idx="3">
                  <c:v>25.237615449202352</c:v>
                </c:pt>
                <c:pt idx="4">
                  <c:v>31.359361779282001</c:v>
                </c:pt>
                <c:pt idx="5">
                  <c:v>14.46606997558991</c:v>
                </c:pt>
                <c:pt idx="6">
                  <c:v>13.671148768956837</c:v>
                </c:pt>
                <c:pt idx="7">
                  <c:v>10.158369462301291</c:v>
                </c:pt>
                <c:pt idx="8">
                  <c:v>8.2235227639651267</c:v>
                </c:pt>
                <c:pt idx="9">
                  <c:v>22.191421146771962</c:v>
                </c:pt>
                <c:pt idx="10">
                  <c:v>17.021323057161208</c:v>
                </c:pt>
                <c:pt idx="11">
                  <c:v>25.364797536008698</c:v>
                </c:pt>
                <c:pt idx="12">
                  <c:v>11.407267364918516</c:v>
                </c:pt>
                <c:pt idx="13">
                  <c:v>25.56994877632328</c:v>
                </c:pt>
                <c:pt idx="14">
                  <c:v>33.111639519676615</c:v>
                </c:pt>
                <c:pt idx="15">
                  <c:v>8.8611635612241262</c:v>
                </c:pt>
                <c:pt idx="16">
                  <c:v>9.4300456190026747</c:v>
                </c:pt>
                <c:pt idx="17">
                  <c:v>15.119430108308498</c:v>
                </c:pt>
                <c:pt idx="18">
                  <c:v>19.312086200181746</c:v>
                </c:pt>
                <c:pt idx="19">
                  <c:v>9.1669017972152371</c:v>
                </c:pt>
                <c:pt idx="20">
                  <c:v>11.05810869162914</c:v>
                </c:pt>
                <c:pt idx="21">
                  <c:v>14.422739901688395</c:v>
                </c:pt>
                <c:pt idx="22">
                  <c:v>17.581536268044911</c:v>
                </c:pt>
                <c:pt idx="23">
                  <c:v>13.387513691128149</c:v>
                </c:pt>
                <c:pt idx="24">
                  <c:v>12.631519452381699</c:v>
                </c:pt>
                <c:pt idx="25">
                  <c:v>16.051170386499727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8C-475E-BD83-7E6B58764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6751888"/>
        <c:axId val="423805712"/>
      </c:lineChart>
      <c:catAx>
        <c:axId val="56551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324900752"/>
        <c:crosses val="autoZero"/>
        <c:auto val="1"/>
        <c:lblAlgn val="ctr"/>
        <c:lblOffset val="100"/>
        <c:noMultiLvlLbl val="0"/>
      </c:catAx>
      <c:valAx>
        <c:axId val="324900752"/>
        <c:scaling>
          <c:orientation val="minMax"/>
        </c:scaling>
        <c:delete val="0"/>
        <c:axPos val="l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510496"/>
        <c:crosses val="autoZero"/>
        <c:crossBetween val="between"/>
      </c:valAx>
      <c:valAx>
        <c:axId val="423805712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336751888"/>
        <c:crosses val="max"/>
        <c:crossBetween val="between"/>
      </c:valAx>
      <c:catAx>
        <c:axId val="3367518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3805712"/>
        <c:crosses val="autoZero"/>
        <c:auto val="1"/>
        <c:lblAlgn val="ctr"/>
        <c:lblOffset val="100"/>
        <c:noMultiLvlLbl val="0"/>
      </c:cat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媒體曝光量</a:t>
            </a:r>
          </a:p>
        </c:rich>
      </c:tx>
      <c:layout>
        <c:manualLayout>
          <c:xMode val="edge"/>
          <c:yMode val="edge"/>
          <c:x val="1.9868991677331471E-2"/>
          <c:y val="3.44583338399990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成效畫圖用!$B$336</c:f>
              <c:strCache>
                <c:ptCount val="1"/>
                <c:pt idx="0">
                  <c:v>01Funsiamo品牌字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成效畫圖用!$C$336:$AB$336</c:f>
              <c:numCache>
                <c:formatCode>#,##0</c:formatCode>
                <c:ptCount val="26"/>
                <c:pt idx="0">
                  <c:v>2616</c:v>
                </c:pt>
                <c:pt idx="1">
                  <c:v>3424</c:v>
                </c:pt>
                <c:pt idx="2">
                  <c:v>2487</c:v>
                </c:pt>
                <c:pt idx="3">
                  <c:v>1913</c:v>
                </c:pt>
                <c:pt idx="4">
                  <c:v>2858</c:v>
                </c:pt>
                <c:pt idx="5">
                  <c:v>2229</c:v>
                </c:pt>
                <c:pt idx="6">
                  <c:v>2628</c:v>
                </c:pt>
                <c:pt idx="7">
                  <c:v>3034</c:v>
                </c:pt>
                <c:pt idx="8">
                  <c:v>3268</c:v>
                </c:pt>
                <c:pt idx="9">
                  <c:v>4569</c:v>
                </c:pt>
                <c:pt idx="10">
                  <c:v>1695</c:v>
                </c:pt>
                <c:pt idx="11">
                  <c:v>2604</c:v>
                </c:pt>
                <c:pt idx="12">
                  <c:v>2692</c:v>
                </c:pt>
                <c:pt idx="13">
                  <c:v>2974</c:v>
                </c:pt>
                <c:pt idx="14">
                  <c:v>1594</c:v>
                </c:pt>
                <c:pt idx="15">
                  <c:v>1834</c:v>
                </c:pt>
                <c:pt idx="16">
                  <c:v>1709</c:v>
                </c:pt>
                <c:pt idx="17">
                  <c:v>1427</c:v>
                </c:pt>
                <c:pt idx="18">
                  <c:v>1661</c:v>
                </c:pt>
                <c:pt idx="19">
                  <c:v>2286</c:v>
                </c:pt>
                <c:pt idx="20">
                  <c:v>2699</c:v>
                </c:pt>
                <c:pt idx="21">
                  <c:v>1880</c:v>
                </c:pt>
                <c:pt idx="22">
                  <c:v>1411</c:v>
                </c:pt>
                <c:pt idx="23">
                  <c:v>1335</c:v>
                </c:pt>
                <c:pt idx="24">
                  <c:v>1515</c:v>
                </c:pt>
                <c:pt idx="25">
                  <c:v>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78-46BF-9036-9A32254177AF}"/>
            </c:ext>
          </c:extLst>
        </c:ser>
        <c:ser>
          <c:idx val="1"/>
          <c:order val="1"/>
          <c:tx>
            <c:strRef>
              <c:f>成效畫圖用!$B$337</c:f>
              <c:strCache>
                <c:ptCount val="1"/>
                <c:pt idx="0">
                  <c:v>02服務與產品字詞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成效畫圖用!$C$337:$AB$337</c:f>
              <c:numCache>
                <c:formatCode>#,##0</c:formatCode>
                <c:ptCount val="26"/>
                <c:pt idx="0">
                  <c:v>16039</c:v>
                </c:pt>
                <c:pt idx="1">
                  <c:v>15904</c:v>
                </c:pt>
                <c:pt idx="2">
                  <c:v>13370</c:v>
                </c:pt>
                <c:pt idx="3">
                  <c:v>11122</c:v>
                </c:pt>
                <c:pt idx="4">
                  <c:v>12073</c:v>
                </c:pt>
                <c:pt idx="5">
                  <c:v>14430</c:v>
                </c:pt>
                <c:pt idx="6">
                  <c:v>16126</c:v>
                </c:pt>
                <c:pt idx="7">
                  <c:v>20392</c:v>
                </c:pt>
                <c:pt idx="8">
                  <c:v>23085</c:v>
                </c:pt>
                <c:pt idx="9">
                  <c:v>27720</c:v>
                </c:pt>
                <c:pt idx="10">
                  <c:v>9723</c:v>
                </c:pt>
                <c:pt idx="11">
                  <c:v>23959</c:v>
                </c:pt>
                <c:pt idx="12">
                  <c:v>32033</c:v>
                </c:pt>
                <c:pt idx="13">
                  <c:v>23112</c:v>
                </c:pt>
                <c:pt idx="14">
                  <c:v>24815</c:v>
                </c:pt>
                <c:pt idx="15">
                  <c:v>31139</c:v>
                </c:pt>
                <c:pt idx="16">
                  <c:v>24420</c:v>
                </c:pt>
                <c:pt idx="17">
                  <c:v>24126</c:v>
                </c:pt>
                <c:pt idx="18">
                  <c:v>31140</c:v>
                </c:pt>
                <c:pt idx="19">
                  <c:v>42645</c:v>
                </c:pt>
                <c:pt idx="20">
                  <c:v>40927</c:v>
                </c:pt>
                <c:pt idx="21">
                  <c:v>41264</c:v>
                </c:pt>
                <c:pt idx="22">
                  <c:v>38233</c:v>
                </c:pt>
                <c:pt idx="23">
                  <c:v>42171</c:v>
                </c:pt>
                <c:pt idx="24">
                  <c:v>38708</c:v>
                </c:pt>
                <c:pt idx="25">
                  <c:v>41483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78-46BF-9036-9A32254177AF}"/>
            </c:ext>
          </c:extLst>
        </c:ser>
        <c:ser>
          <c:idx val="2"/>
          <c:order val="2"/>
          <c:tx>
            <c:strRef>
              <c:f>成效畫圖用!$B$338</c:f>
              <c:strCache>
                <c:ptCount val="1"/>
                <c:pt idx="0">
                  <c:v>Facebook廣告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成效畫圖用!$C$338:$AB$338</c:f>
              <c:numCache>
                <c:formatCode>#,##0</c:formatCode>
                <c:ptCount val="26"/>
                <c:pt idx="0">
                  <c:v>33865</c:v>
                </c:pt>
                <c:pt idx="1">
                  <c:v>0</c:v>
                </c:pt>
                <c:pt idx="2">
                  <c:v>28130</c:v>
                </c:pt>
                <c:pt idx="3">
                  <c:v>46655</c:v>
                </c:pt>
                <c:pt idx="4">
                  <c:v>50897</c:v>
                </c:pt>
                <c:pt idx="5">
                  <c:v>52206</c:v>
                </c:pt>
                <c:pt idx="6">
                  <c:v>43505</c:v>
                </c:pt>
                <c:pt idx="7">
                  <c:v>42664</c:v>
                </c:pt>
                <c:pt idx="8">
                  <c:v>106495</c:v>
                </c:pt>
                <c:pt idx="9">
                  <c:v>132882</c:v>
                </c:pt>
                <c:pt idx="10">
                  <c:v>60364</c:v>
                </c:pt>
                <c:pt idx="11">
                  <c:v>10870</c:v>
                </c:pt>
                <c:pt idx="12">
                  <c:v>52133</c:v>
                </c:pt>
                <c:pt idx="13">
                  <c:v>0</c:v>
                </c:pt>
                <c:pt idx="14">
                  <c:v>0</c:v>
                </c:pt>
                <c:pt idx="15">
                  <c:v>154545</c:v>
                </c:pt>
                <c:pt idx="16">
                  <c:v>203370</c:v>
                </c:pt>
                <c:pt idx="17">
                  <c:v>6902</c:v>
                </c:pt>
                <c:pt idx="18">
                  <c:v>0</c:v>
                </c:pt>
                <c:pt idx="19">
                  <c:v>113824</c:v>
                </c:pt>
                <c:pt idx="20">
                  <c:v>121925</c:v>
                </c:pt>
                <c:pt idx="21">
                  <c:v>37136</c:v>
                </c:pt>
                <c:pt idx="22">
                  <c:v>90996</c:v>
                </c:pt>
                <c:pt idx="23">
                  <c:v>4576</c:v>
                </c:pt>
                <c:pt idx="24">
                  <c:v>231070</c:v>
                </c:pt>
                <c:pt idx="25">
                  <c:v>140710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78-46BF-9036-9A3225417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</c:barChart>
      <c:lineChart>
        <c:grouping val="standard"/>
        <c:varyColors val="0"/>
        <c:ser>
          <c:idx val="3"/>
          <c:order val="3"/>
          <c:tx>
            <c:strRef>
              <c:f>成效畫圖用!$B$339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成效畫圖用!$C$339:$AB$339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878-46BF-9036-9A3225417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媒體點擊量</a:t>
            </a:r>
          </a:p>
        </c:rich>
      </c:tx>
      <c:layout>
        <c:manualLayout>
          <c:xMode val="edge"/>
          <c:yMode val="edge"/>
          <c:x val="1.2188481241295672E-2"/>
          <c:y val="3.92844554394049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成效畫圖用!$B$344</c:f>
              <c:strCache>
                <c:ptCount val="1"/>
                <c:pt idx="0">
                  <c:v>01Funsiamo品牌字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成效畫圖用!$C$344:$AB$344</c:f>
              <c:numCache>
                <c:formatCode>General</c:formatCode>
                <c:ptCount val="26"/>
                <c:pt idx="0">
                  <c:v>637</c:v>
                </c:pt>
                <c:pt idx="1">
                  <c:v>901</c:v>
                </c:pt>
                <c:pt idx="2">
                  <c:v>690</c:v>
                </c:pt>
                <c:pt idx="3">
                  <c:v>597</c:v>
                </c:pt>
                <c:pt idx="4">
                  <c:v>766</c:v>
                </c:pt>
                <c:pt idx="5">
                  <c:v>602</c:v>
                </c:pt>
                <c:pt idx="6">
                  <c:v>671</c:v>
                </c:pt>
                <c:pt idx="7">
                  <c:v>750</c:v>
                </c:pt>
                <c:pt idx="8">
                  <c:v>837</c:v>
                </c:pt>
                <c:pt idx="9">
                  <c:v>1171</c:v>
                </c:pt>
                <c:pt idx="10">
                  <c:v>377</c:v>
                </c:pt>
                <c:pt idx="11">
                  <c:v>581</c:v>
                </c:pt>
                <c:pt idx="12">
                  <c:v>631</c:v>
                </c:pt>
                <c:pt idx="13">
                  <c:v>633</c:v>
                </c:pt>
                <c:pt idx="14">
                  <c:v>381</c:v>
                </c:pt>
                <c:pt idx="15">
                  <c:v>423</c:v>
                </c:pt>
                <c:pt idx="16">
                  <c:v>398</c:v>
                </c:pt>
                <c:pt idx="17">
                  <c:v>298</c:v>
                </c:pt>
                <c:pt idx="18">
                  <c:v>397</c:v>
                </c:pt>
                <c:pt idx="19">
                  <c:v>444</c:v>
                </c:pt>
                <c:pt idx="20">
                  <c:v>511</c:v>
                </c:pt>
                <c:pt idx="21">
                  <c:v>350</c:v>
                </c:pt>
                <c:pt idx="22">
                  <c:v>267</c:v>
                </c:pt>
                <c:pt idx="23">
                  <c:v>247</c:v>
                </c:pt>
                <c:pt idx="24">
                  <c:v>298</c:v>
                </c:pt>
                <c:pt idx="25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80E-AA14-98DC792E75A6}"/>
            </c:ext>
          </c:extLst>
        </c:ser>
        <c:ser>
          <c:idx val="1"/>
          <c:order val="1"/>
          <c:tx>
            <c:strRef>
              <c:f>成效畫圖用!$B$345</c:f>
              <c:strCache>
                <c:ptCount val="1"/>
                <c:pt idx="0">
                  <c:v>02服務與產品字詞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成效畫圖用!$C$345:$AB$345</c:f>
              <c:numCache>
                <c:formatCode>#,##0</c:formatCode>
                <c:ptCount val="26"/>
                <c:pt idx="0">
                  <c:v>1268</c:v>
                </c:pt>
                <c:pt idx="1">
                  <c:v>1437</c:v>
                </c:pt>
                <c:pt idx="2">
                  <c:v>1140</c:v>
                </c:pt>
                <c:pt idx="3">
                  <c:v>1293</c:v>
                </c:pt>
                <c:pt idx="4">
                  <c:v>1462</c:v>
                </c:pt>
                <c:pt idx="5">
                  <c:v>1320</c:v>
                </c:pt>
                <c:pt idx="6">
                  <c:v>1336</c:v>
                </c:pt>
                <c:pt idx="7">
                  <c:v>1761</c:v>
                </c:pt>
                <c:pt idx="8">
                  <c:v>1954</c:v>
                </c:pt>
                <c:pt idx="9">
                  <c:v>2650</c:v>
                </c:pt>
                <c:pt idx="10">
                  <c:v>1002</c:v>
                </c:pt>
                <c:pt idx="11">
                  <c:v>1992</c:v>
                </c:pt>
                <c:pt idx="12">
                  <c:v>2708</c:v>
                </c:pt>
                <c:pt idx="13">
                  <c:v>2157</c:v>
                </c:pt>
                <c:pt idx="14">
                  <c:v>2313</c:v>
                </c:pt>
                <c:pt idx="15">
                  <c:v>2584</c:v>
                </c:pt>
                <c:pt idx="16">
                  <c:v>2299</c:v>
                </c:pt>
                <c:pt idx="17">
                  <c:v>2260</c:v>
                </c:pt>
                <c:pt idx="18">
                  <c:v>2769</c:v>
                </c:pt>
                <c:pt idx="19">
                  <c:v>3155</c:v>
                </c:pt>
                <c:pt idx="20">
                  <c:v>3979</c:v>
                </c:pt>
                <c:pt idx="21">
                  <c:v>3981</c:v>
                </c:pt>
                <c:pt idx="22">
                  <c:v>3939</c:v>
                </c:pt>
                <c:pt idx="23">
                  <c:v>3875</c:v>
                </c:pt>
                <c:pt idx="24">
                  <c:v>3862</c:v>
                </c:pt>
                <c:pt idx="25">
                  <c:v>4204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80E-AA14-98DC792E75A6}"/>
            </c:ext>
          </c:extLst>
        </c:ser>
        <c:ser>
          <c:idx val="2"/>
          <c:order val="2"/>
          <c:tx>
            <c:strRef>
              <c:f>成效畫圖用!$B$346</c:f>
              <c:strCache>
                <c:ptCount val="1"/>
                <c:pt idx="0">
                  <c:v>Facebook廣告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成效畫圖用!$C$346:$AB$346</c:f>
              <c:numCache>
                <c:formatCode>General</c:formatCode>
                <c:ptCount val="26"/>
                <c:pt idx="0">
                  <c:v>934</c:v>
                </c:pt>
                <c:pt idx="1">
                  <c:v>0</c:v>
                </c:pt>
                <c:pt idx="2">
                  <c:v>426</c:v>
                </c:pt>
                <c:pt idx="3">
                  <c:v>399</c:v>
                </c:pt>
                <c:pt idx="4">
                  <c:v>158</c:v>
                </c:pt>
                <c:pt idx="5">
                  <c:v>1528</c:v>
                </c:pt>
                <c:pt idx="6">
                  <c:v>1275</c:v>
                </c:pt>
                <c:pt idx="7">
                  <c:v>1211</c:v>
                </c:pt>
                <c:pt idx="8">
                  <c:v>2149</c:v>
                </c:pt>
                <c:pt idx="9">
                  <c:v>2137</c:v>
                </c:pt>
                <c:pt idx="10">
                  <c:v>2093</c:v>
                </c:pt>
                <c:pt idx="11">
                  <c:v>335</c:v>
                </c:pt>
                <c:pt idx="12">
                  <c:v>1789</c:v>
                </c:pt>
                <c:pt idx="13">
                  <c:v>0</c:v>
                </c:pt>
                <c:pt idx="14">
                  <c:v>0</c:v>
                </c:pt>
                <c:pt idx="15">
                  <c:v>1674</c:v>
                </c:pt>
                <c:pt idx="16">
                  <c:v>2140</c:v>
                </c:pt>
                <c:pt idx="17">
                  <c:v>65</c:v>
                </c:pt>
                <c:pt idx="18">
                  <c:v>0</c:v>
                </c:pt>
                <c:pt idx="19">
                  <c:v>989</c:v>
                </c:pt>
                <c:pt idx="20">
                  <c:v>1248</c:v>
                </c:pt>
                <c:pt idx="21">
                  <c:v>14</c:v>
                </c:pt>
                <c:pt idx="22">
                  <c:v>193</c:v>
                </c:pt>
                <c:pt idx="23">
                  <c:v>7</c:v>
                </c:pt>
                <c:pt idx="24">
                  <c:v>226</c:v>
                </c:pt>
                <c:pt idx="25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80E-AA14-98DC792E7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</c:barChart>
      <c:lineChart>
        <c:grouping val="standard"/>
        <c:varyColors val="0"/>
        <c:ser>
          <c:idx val="3"/>
          <c:order val="3"/>
          <c:tx>
            <c:strRef>
              <c:f>成效畫圖用!$B$347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成效畫圖用!$C$347:$AB$347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3FB-480E-AA14-98DC792E75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廣告花費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成效畫圖用!$B$352</c:f>
              <c:strCache>
                <c:ptCount val="1"/>
                <c:pt idx="0">
                  <c:v>01Funsiamo品牌字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成效畫圖用!$C$352:$AB$352</c:f>
              <c:numCache>
                <c:formatCode>"NT$"#,##0_);\("NT$"#,##0\)</c:formatCode>
                <c:ptCount val="26"/>
                <c:pt idx="0">
                  <c:v>902</c:v>
                </c:pt>
                <c:pt idx="1">
                  <c:v>1626</c:v>
                </c:pt>
                <c:pt idx="2">
                  <c:v>1237</c:v>
                </c:pt>
                <c:pt idx="3">
                  <c:v>561</c:v>
                </c:pt>
                <c:pt idx="4">
                  <c:v>919</c:v>
                </c:pt>
                <c:pt idx="5">
                  <c:v>751</c:v>
                </c:pt>
                <c:pt idx="6">
                  <c:v>1118</c:v>
                </c:pt>
                <c:pt idx="7">
                  <c:v>1061</c:v>
                </c:pt>
                <c:pt idx="8">
                  <c:v>1409</c:v>
                </c:pt>
                <c:pt idx="9">
                  <c:v>1764</c:v>
                </c:pt>
                <c:pt idx="10">
                  <c:v>662</c:v>
                </c:pt>
                <c:pt idx="11">
                  <c:v>961</c:v>
                </c:pt>
                <c:pt idx="12">
                  <c:v>1105</c:v>
                </c:pt>
                <c:pt idx="13">
                  <c:v>1150</c:v>
                </c:pt>
                <c:pt idx="14">
                  <c:v>553</c:v>
                </c:pt>
                <c:pt idx="15">
                  <c:v>772</c:v>
                </c:pt>
                <c:pt idx="16">
                  <c:v>1039</c:v>
                </c:pt>
                <c:pt idx="17">
                  <c:v>869</c:v>
                </c:pt>
                <c:pt idx="18">
                  <c:v>761</c:v>
                </c:pt>
                <c:pt idx="19">
                  <c:v>1009</c:v>
                </c:pt>
                <c:pt idx="20">
                  <c:v>949</c:v>
                </c:pt>
                <c:pt idx="21">
                  <c:v>718</c:v>
                </c:pt>
                <c:pt idx="22">
                  <c:v>763</c:v>
                </c:pt>
                <c:pt idx="23">
                  <c:v>792</c:v>
                </c:pt>
                <c:pt idx="24">
                  <c:v>1048</c:v>
                </c:pt>
                <c:pt idx="25">
                  <c:v>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F7-40EB-A232-66D9ECD2BFC5}"/>
            </c:ext>
          </c:extLst>
        </c:ser>
        <c:ser>
          <c:idx val="1"/>
          <c:order val="1"/>
          <c:tx>
            <c:strRef>
              <c:f>成效畫圖用!$B$353</c:f>
              <c:strCache>
                <c:ptCount val="1"/>
                <c:pt idx="0">
                  <c:v>02服務與產品字詞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成效畫圖用!$C$353:$AB$353</c:f>
              <c:numCache>
                <c:formatCode>"NT$"#,##0_);\("NT$"#,##0\)</c:formatCode>
                <c:ptCount val="26"/>
                <c:pt idx="0">
                  <c:v>3630</c:v>
                </c:pt>
                <c:pt idx="1">
                  <c:v>3511</c:v>
                </c:pt>
                <c:pt idx="2">
                  <c:v>3292</c:v>
                </c:pt>
                <c:pt idx="3">
                  <c:v>3545</c:v>
                </c:pt>
                <c:pt idx="4">
                  <c:v>3149</c:v>
                </c:pt>
                <c:pt idx="5">
                  <c:v>3961</c:v>
                </c:pt>
                <c:pt idx="6">
                  <c:v>3425</c:v>
                </c:pt>
                <c:pt idx="7">
                  <c:v>4377</c:v>
                </c:pt>
                <c:pt idx="8">
                  <c:v>5616</c:v>
                </c:pt>
                <c:pt idx="9">
                  <c:v>7097</c:v>
                </c:pt>
                <c:pt idx="10">
                  <c:v>2977</c:v>
                </c:pt>
                <c:pt idx="11">
                  <c:v>6725</c:v>
                </c:pt>
                <c:pt idx="12">
                  <c:v>9885</c:v>
                </c:pt>
                <c:pt idx="13">
                  <c:v>6909</c:v>
                </c:pt>
                <c:pt idx="14">
                  <c:v>7185</c:v>
                </c:pt>
                <c:pt idx="15">
                  <c:v>11801</c:v>
                </c:pt>
                <c:pt idx="16">
                  <c:v>10604</c:v>
                </c:pt>
                <c:pt idx="17">
                  <c:v>11744</c:v>
                </c:pt>
                <c:pt idx="18">
                  <c:v>14645</c:v>
                </c:pt>
                <c:pt idx="19">
                  <c:v>24876</c:v>
                </c:pt>
                <c:pt idx="20">
                  <c:v>20900</c:v>
                </c:pt>
                <c:pt idx="21">
                  <c:v>19485</c:v>
                </c:pt>
                <c:pt idx="22">
                  <c:v>18713</c:v>
                </c:pt>
                <c:pt idx="23">
                  <c:v>21561</c:v>
                </c:pt>
                <c:pt idx="24">
                  <c:v>19572</c:v>
                </c:pt>
                <c:pt idx="25">
                  <c:v>20244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F7-40EB-A232-66D9ECD2BFC5}"/>
            </c:ext>
          </c:extLst>
        </c:ser>
        <c:ser>
          <c:idx val="2"/>
          <c:order val="2"/>
          <c:tx>
            <c:strRef>
              <c:f>成效畫圖用!$B$354</c:f>
              <c:strCache>
                <c:ptCount val="1"/>
                <c:pt idx="0">
                  <c:v>Facebook廣告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成效畫圖用!$C$354:$AB$354</c:f>
              <c:numCache>
                <c:formatCode>"NT$"#,##0_);\("NT$"#,##0\)</c:formatCode>
                <c:ptCount val="26"/>
                <c:pt idx="0">
                  <c:v>2716</c:v>
                </c:pt>
                <c:pt idx="1">
                  <c:v>0</c:v>
                </c:pt>
                <c:pt idx="2">
                  <c:v>2186</c:v>
                </c:pt>
                <c:pt idx="3">
                  <c:v>3502</c:v>
                </c:pt>
                <c:pt idx="4">
                  <c:v>3496</c:v>
                </c:pt>
                <c:pt idx="5">
                  <c:v>6828</c:v>
                </c:pt>
                <c:pt idx="6">
                  <c:v>7013</c:v>
                </c:pt>
                <c:pt idx="7">
                  <c:v>7025</c:v>
                </c:pt>
                <c:pt idx="8">
                  <c:v>10485</c:v>
                </c:pt>
                <c:pt idx="9">
                  <c:v>13624</c:v>
                </c:pt>
                <c:pt idx="10">
                  <c:v>7003</c:v>
                </c:pt>
                <c:pt idx="11">
                  <c:v>1347</c:v>
                </c:pt>
                <c:pt idx="12">
                  <c:v>6997</c:v>
                </c:pt>
                <c:pt idx="13">
                  <c:v>0</c:v>
                </c:pt>
                <c:pt idx="14">
                  <c:v>0</c:v>
                </c:pt>
                <c:pt idx="15">
                  <c:v>11531</c:v>
                </c:pt>
                <c:pt idx="16">
                  <c:v>14001</c:v>
                </c:pt>
                <c:pt idx="17">
                  <c:v>438</c:v>
                </c:pt>
                <c:pt idx="18">
                  <c:v>0</c:v>
                </c:pt>
                <c:pt idx="19">
                  <c:v>6721</c:v>
                </c:pt>
                <c:pt idx="20">
                  <c:v>10573</c:v>
                </c:pt>
                <c:pt idx="21">
                  <c:v>3192</c:v>
                </c:pt>
                <c:pt idx="22">
                  <c:v>8579</c:v>
                </c:pt>
                <c:pt idx="23">
                  <c:v>472</c:v>
                </c:pt>
                <c:pt idx="24">
                  <c:v>11227</c:v>
                </c:pt>
                <c:pt idx="25">
                  <c:v>6959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F7-40EB-A232-66D9ECD2BF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</c:barChart>
      <c:lineChart>
        <c:grouping val="standard"/>
        <c:varyColors val="0"/>
        <c:ser>
          <c:idx val="3"/>
          <c:order val="3"/>
          <c:tx>
            <c:strRef>
              <c:f>成效畫圖用!$B$355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成效畫圖用!$C$355:$AB$355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FF7-40EB-A232-66D9ECD2BF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帶來的使用者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成效畫圖用!$B$360</c:f>
              <c:strCache>
                <c:ptCount val="1"/>
                <c:pt idx="0">
                  <c:v>01Funsiamo品牌字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成效畫圖用!$C$359:$AB$359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成效畫圖用!$C$360:$AB$360</c:f>
              <c:numCache>
                <c:formatCode>General</c:formatCode>
                <c:ptCount val="26"/>
                <c:pt idx="0">
                  <c:v>610</c:v>
                </c:pt>
                <c:pt idx="1">
                  <c:v>818</c:v>
                </c:pt>
                <c:pt idx="2">
                  <c:v>666</c:v>
                </c:pt>
                <c:pt idx="3">
                  <c:v>582</c:v>
                </c:pt>
                <c:pt idx="4">
                  <c:v>714</c:v>
                </c:pt>
                <c:pt idx="5">
                  <c:v>569</c:v>
                </c:pt>
                <c:pt idx="6">
                  <c:v>591</c:v>
                </c:pt>
                <c:pt idx="7">
                  <c:v>701</c:v>
                </c:pt>
                <c:pt idx="8">
                  <c:v>748</c:v>
                </c:pt>
                <c:pt idx="9">
                  <c:v>981</c:v>
                </c:pt>
                <c:pt idx="10">
                  <c:v>383</c:v>
                </c:pt>
                <c:pt idx="11">
                  <c:v>503</c:v>
                </c:pt>
                <c:pt idx="12">
                  <c:v>557</c:v>
                </c:pt>
                <c:pt idx="13">
                  <c:v>541</c:v>
                </c:pt>
                <c:pt idx="14">
                  <c:v>341</c:v>
                </c:pt>
                <c:pt idx="15">
                  <c:v>370</c:v>
                </c:pt>
                <c:pt idx="16">
                  <c:v>345</c:v>
                </c:pt>
                <c:pt idx="17">
                  <c:v>253</c:v>
                </c:pt>
                <c:pt idx="18">
                  <c:v>322</c:v>
                </c:pt>
                <c:pt idx="19">
                  <c:v>349</c:v>
                </c:pt>
                <c:pt idx="20">
                  <c:v>420</c:v>
                </c:pt>
                <c:pt idx="21">
                  <c:v>291</c:v>
                </c:pt>
                <c:pt idx="22">
                  <c:v>220</c:v>
                </c:pt>
                <c:pt idx="23">
                  <c:v>200</c:v>
                </c:pt>
                <c:pt idx="24">
                  <c:v>224</c:v>
                </c:pt>
                <c:pt idx="25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61-473E-BB6B-F2081AFBBF24}"/>
            </c:ext>
          </c:extLst>
        </c:ser>
        <c:ser>
          <c:idx val="1"/>
          <c:order val="1"/>
          <c:tx>
            <c:strRef>
              <c:f>成效畫圖用!$B$361</c:f>
              <c:strCache>
                <c:ptCount val="1"/>
                <c:pt idx="0">
                  <c:v>02服務與產品字詞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成效畫圖用!$C$359:$AB$359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成效畫圖用!$C$361:$AB$361</c:f>
              <c:numCache>
                <c:formatCode>#,##0</c:formatCode>
                <c:ptCount val="26"/>
                <c:pt idx="0">
                  <c:v>1150</c:v>
                </c:pt>
                <c:pt idx="1">
                  <c:v>1340</c:v>
                </c:pt>
                <c:pt idx="2">
                  <c:v>1050</c:v>
                </c:pt>
                <c:pt idx="3">
                  <c:v>1131</c:v>
                </c:pt>
                <c:pt idx="4">
                  <c:v>1288</c:v>
                </c:pt>
                <c:pt idx="5">
                  <c:v>1200</c:v>
                </c:pt>
                <c:pt idx="6">
                  <c:v>1233</c:v>
                </c:pt>
                <c:pt idx="7">
                  <c:v>1611</c:v>
                </c:pt>
                <c:pt idx="8">
                  <c:v>1781</c:v>
                </c:pt>
                <c:pt idx="9">
                  <c:v>2231</c:v>
                </c:pt>
                <c:pt idx="10">
                  <c:v>904</c:v>
                </c:pt>
                <c:pt idx="11">
                  <c:v>1736</c:v>
                </c:pt>
                <c:pt idx="12">
                  <c:v>2301</c:v>
                </c:pt>
                <c:pt idx="13">
                  <c:v>1835</c:v>
                </c:pt>
                <c:pt idx="14">
                  <c:v>1920</c:v>
                </c:pt>
                <c:pt idx="15">
                  <c:v>2026</c:v>
                </c:pt>
                <c:pt idx="16">
                  <c:v>1832</c:v>
                </c:pt>
                <c:pt idx="17">
                  <c:v>1797</c:v>
                </c:pt>
                <c:pt idx="18">
                  <c:v>2131</c:v>
                </c:pt>
                <c:pt idx="19">
                  <c:v>2274</c:v>
                </c:pt>
                <c:pt idx="20">
                  <c:v>3094</c:v>
                </c:pt>
                <c:pt idx="21">
                  <c:v>3061</c:v>
                </c:pt>
                <c:pt idx="22">
                  <c:v>3144</c:v>
                </c:pt>
                <c:pt idx="23">
                  <c:v>3066</c:v>
                </c:pt>
                <c:pt idx="24">
                  <c:v>3135</c:v>
                </c:pt>
                <c:pt idx="25">
                  <c:v>3294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61-473E-BB6B-F2081AFBBF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成效畫圖用!$B$363</c15:sqref>
                        </c15:formulaRef>
                      </c:ext>
                    </c:extLst>
                    <c:strCache>
                      <c:ptCount val="1"/>
                      <c:pt idx="0">
                        <c:v>全站總流量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成效畫圖用!$C$359:$AB$359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成效畫圖用!$C$363:$AB$363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6348</c:v>
                      </c:pt>
                      <c:pt idx="1">
                        <c:v>6796</c:v>
                      </c:pt>
                      <c:pt idx="2">
                        <c:v>5734</c:v>
                      </c:pt>
                      <c:pt idx="3">
                        <c:v>7923</c:v>
                      </c:pt>
                      <c:pt idx="4">
                        <c:v>7742</c:v>
                      </c:pt>
                      <c:pt idx="5">
                        <c:v>7680</c:v>
                      </c:pt>
                      <c:pt idx="6">
                        <c:v>6884</c:v>
                      </c:pt>
                      <c:pt idx="7">
                        <c:v>7731</c:v>
                      </c:pt>
                      <c:pt idx="8">
                        <c:v>11012</c:v>
                      </c:pt>
                      <c:pt idx="9">
                        <c:v>10617</c:v>
                      </c:pt>
                      <c:pt idx="10">
                        <c:v>7080</c:v>
                      </c:pt>
                      <c:pt idx="11">
                        <c:v>7079</c:v>
                      </c:pt>
                      <c:pt idx="12">
                        <c:v>8845</c:v>
                      </c:pt>
                      <c:pt idx="13">
                        <c:v>6103</c:v>
                      </c:pt>
                      <c:pt idx="14">
                        <c:v>5711</c:v>
                      </c:pt>
                      <c:pt idx="15">
                        <c:v>6900</c:v>
                      </c:pt>
                      <c:pt idx="16">
                        <c:v>6694</c:v>
                      </c:pt>
                      <c:pt idx="17">
                        <c:v>5784</c:v>
                      </c:pt>
                      <c:pt idx="18">
                        <c:v>6398</c:v>
                      </c:pt>
                      <c:pt idx="19">
                        <c:v>8395</c:v>
                      </c:pt>
                      <c:pt idx="20">
                        <c:v>8646</c:v>
                      </c:pt>
                      <c:pt idx="21">
                        <c:v>7713</c:v>
                      </c:pt>
                      <c:pt idx="22">
                        <c:v>7985</c:v>
                      </c:pt>
                      <c:pt idx="23">
                        <c:v>7519</c:v>
                      </c:pt>
                      <c:pt idx="24">
                        <c:v>8069</c:v>
                      </c:pt>
                      <c:pt idx="25">
                        <c:v>7533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5E61-473E-BB6B-F2081AFBBF24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2"/>
          <c:order val="2"/>
          <c:tx>
            <c:strRef>
              <c:f>成效畫圖用!$B$362</c:f>
              <c:strCache>
                <c:ptCount val="1"/>
                <c:pt idx="0">
                  <c:v>Facebook廣告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成效畫圖用!$C$359:$AB$359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成效畫圖用!$C$362:$AB$362</c:f>
              <c:numCache>
                <c:formatCode>General</c:formatCode>
                <c:ptCount val="26"/>
                <c:pt idx="0">
                  <c:v>705</c:v>
                </c:pt>
                <c:pt idx="1">
                  <c:v>330</c:v>
                </c:pt>
                <c:pt idx="2">
                  <c:v>68</c:v>
                </c:pt>
                <c:pt idx="3">
                  <c:v>633</c:v>
                </c:pt>
                <c:pt idx="4">
                  <c:v>243</c:v>
                </c:pt>
                <c:pt idx="5">
                  <c:v>1287</c:v>
                </c:pt>
                <c:pt idx="6">
                  <c:v>543</c:v>
                </c:pt>
                <c:pt idx="7">
                  <c:v>571</c:v>
                </c:pt>
                <c:pt idx="8">
                  <c:v>763</c:v>
                </c:pt>
                <c:pt idx="9">
                  <c:v>962</c:v>
                </c:pt>
                <c:pt idx="10">
                  <c:v>962</c:v>
                </c:pt>
                <c:pt idx="11">
                  <c:v>117</c:v>
                </c:pt>
                <c:pt idx="12">
                  <c:v>676</c:v>
                </c:pt>
                <c:pt idx="13">
                  <c:v>387</c:v>
                </c:pt>
                <c:pt idx="14">
                  <c:v>327</c:v>
                </c:pt>
                <c:pt idx="15">
                  <c:v>726</c:v>
                </c:pt>
                <c:pt idx="16">
                  <c:v>828</c:v>
                </c:pt>
                <c:pt idx="17">
                  <c:v>63</c:v>
                </c:pt>
                <c:pt idx="18">
                  <c:v>15</c:v>
                </c:pt>
                <c:pt idx="19">
                  <c:v>948</c:v>
                </c:pt>
                <c:pt idx="20">
                  <c:v>537</c:v>
                </c:pt>
                <c:pt idx="21">
                  <c:v>28</c:v>
                </c:pt>
                <c:pt idx="22">
                  <c:v>141</c:v>
                </c:pt>
                <c:pt idx="23">
                  <c:v>8</c:v>
                </c:pt>
                <c:pt idx="24">
                  <c:v>786</c:v>
                </c:pt>
                <c:pt idx="25">
                  <c:v>579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61-473E-BB6B-F2081AFBBF24}"/>
            </c:ext>
          </c:extLst>
        </c:ser>
        <c:ser>
          <c:idx val="4"/>
          <c:order val="4"/>
          <c:tx>
            <c:strRef>
              <c:f>成效畫圖用!$B$364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成效畫圖用!$C$359:$AB$359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成效畫圖用!$C$364:$AB$364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E61-473E-BB6B-F2081AFBBF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908048"/>
        <c:axId val="19902160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19902160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484908048"/>
        <c:crosses val="max"/>
        <c:crossBetween val="between"/>
      </c:valAx>
      <c:catAx>
        <c:axId val="4849080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90216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帶來交易營收</a:t>
            </a:r>
          </a:p>
        </c:rich>
      </c:tx>
      <c:layout>
        <c:manualLayout>
          <c:xMode val="edge"/>
          <c:yMode val="edge"/>
          <c:x val="0.12330967752552825"/>
          <c:y val="4.2556584734559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成效畫圖用!$B$369</c:f>
              <c:strCache>
                <c:ptCount val="1"/>
                <c:pt idx="0">
                  <c:v>01Funsiamo品牌字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成效畫圖用!$C$368:$AB$368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成效畫圖用!$C$369:$AB$369</c:f>
              <c:numCache>
                <c:formatCode>"NT$"#,##0_);\("NT$"#,##0\)</c:formatCode>
                <c:ptCount val="26"/>
                <c:pt idx="0">
                  <c:v>33174</c:v>
                </c:pt>
                <c:pt idx="1">
                  <c:v>39172</c:v>
                </c:pt>
                <c:pt idx="2">
                  <c:v>33862</c:v>
                </c:pt>
                <c:pt idx="3">
                  <c:v>26582</c:v>
                </c:pt>
                <c:pt idx="4">
                  <c:v>32250</c:v>
                </c:pt>
                <c:pt idx="5">
                  <c:v>21980</c:v>
                </c:pt>
                <c:pt idx="6">
                  <c:v>29154</c:v>
                </c:pt>
                <c:pt idx="7">
                  <c:v>48124</c:v>
                </c:pt>
                <c:pt idx="8">
                  <c:v>57046</c:v>
                </c:pt>
                <c:pt idx="9">
                  <c:v>47842</c:v>
                </c:pt>
                <c:pt idx="10">
                  <c:v>14876</c:v>
                </c:pt>
                <c:pt idx="11">
                  <c:v>26800</c:v>
                </c:pt>
                <c:pt idx="12">
                  <c:v>36132</c:v>
                </c:pt>
                <c:pt idx="13">
                  <c:v>31594</c:v>
                </c:pt>
                <c:pt idx="14">
                  <c:v>15166</c:v>
                </c:pt>
                <c:pt idx="15">
                  <c:v>29540</c:v>
                </c:pt>
                <c:pt idx="16">
                  <c:v>16080</c:v>
                </c:pt>
                <c:pt idx="17">
                  <c:v>9116</c:v>
                </c:pt>
                <c:pt idx="18">
                  <c:v>13986</c:v>
                </c:pt>
                <c:pt idx="19">
                  <c:v>21292</c:v>
                </c:pt>
                <c:pt idx="20">
                  <c:v>20646</c:v>
                </c:pt>
                <c:pt idx="21">
                  <c:v>6046</c:v>
                </c:pt>
                <c:pt idx="22">
                  <c:v>7362</c:v>
                </c:pt>
                <c:pt idx="23">
                  <c:v>1960</c:v>
                </c:pt>
                <c:pt idx="24">
                  <c:v>8720</c:v>
                </c:pt>
                <c:pt idx="25">
                  <c:v>4770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C8-4E1A-AE6A-6DFF21B904DC}"/>
            </c:ext>
          </c:extLst>
        </c:ser>
        <c:ser>
          <c:idx val="1"/>
          <c:order val="1"/>
          <c:tx>
            <c:strRef>
              <c:f>成效畫圖用!$B$370</c:f>
              <c:strCache>
                <c:ptCount val="1"/>
                <c:pt idx="0">
                  <c:v>02服務與產品字詞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成效畫圖用!$C$368:$AB$368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成效畫圖用!$C$370:$AB$370</c:f>
              <c:numCache>
                <c:formatCode>"NT$"#,##0_);\("NT$"#,##0\)</c:formatCode>
                <c:ptCount val="26"/>
                <c:pt idx="0">
                  <c:v>23988</c:v>
                </c:pt>
                <c:pt idx="1">
                  <c:v>34160</c:v>
                </c:pt>
                <c:pt idx="2">
                  <c:v>17980</c:v>
                </c:pt>
                <c:pt idx="3">
                  <c:v>11630</c:v>
                </c:pt>
                <c:pt idx="4">
                  <c:v>18060</c:v>
                </c:pt>
                <c:pt idx="5">
                  <c:v>26032</c:v>
                </c:pt>
                <c:pt idx="6">
                  <c:v>26884</c:v>
                </c:pt>
                <c:pt idx="7">
                  <c:v>39386</c:v>
                </c:pt>
                <c:pt idx="8">
                  <c:v>42284</c:v>
                </c:pt>
                <c:pt idx="9">
                  <c:v>76066</c:v>
                </c:pt>
                <c:pt idx="10">
                  <c:v>21434</c:v>
                </c:pt>
                <c:pt idx="11">
                  <c:v>25602</c:v>
                </c:pt>
                <c:pt idx="12">
                  <c:v>41178</c:v>
                </c:pt>
                <c:pt idx="13">
                  <c:v>38004</c:v>
                </c:pt>
                <c:pt idx="14">
                  <c:v>53152</c:v>
                </c:pt>
                <c:pt idx="15">
                  <c:v>47000</c:v>
                </c:pt>
                <c:pt idx="16">
                  <c:v>22854</c:v>
                </c:pt>
                <c:pt idx="17">
                  <c:v>30448</c:v>
                </c:pt>
                <c:pt idx="18">
                  <c:v>44232</c:v>
                </c:pt>
                <c:pt idx="19">
                  <c:v>34136</c:v>
                </c:pt>
                <c:pt idx="20">
                  <c:v>73670</c:v>
                </c:pt>
                <c:pt idx="21">
                  <c:v>83840</c:v>
                </c:pt>
                <c:pt idx="22">
                  <c:v>103872</c:v>
                </c:pt>
                <c:pt idx="23">
                  <c:v>68628</c:v>
                </c:pt>
                <c:pt idx="24">
                  <c:v>136970</c:v>
                </c:pt>
                <c:pt idx="25">
                  <c:v>81976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C8-4E1A-AE6A-6DFF21B904DC}"/>
            </c:ext>
          </c:extLst>
        </c:ser>
        <c:ser>
          <c:idx val="2"/>
          <c:order val="2"/>
          <c:tx>
            <c:strRef>
              <c:f>成效畫圖用!$B$371</c:f>
              <c:strCache>
                <c:ptCount val="1"/>
                <c:pt idx="0">
                  <c:v>Facebook廣告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成效畫圖用!$C$368:$AB$368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成效畫圖用!$C$371:$AB$371</c:f>
              <c:numCache>
                <c:formatCode>"NT$"#,##0_);\("NT$"#,##0\)</c:formatCode>
                <c:ptCount val="26"/>
                <c:pt idx="0">
                  <c:v>19552</c:v>
                </c:pt>
                <c:pt idx="1">
                  <c:v>7902</c:v>
                </c:pt>
                <c:pt idx="2">
                  <c:v>7902</c:v>
                </c:pt>
                <c:pt idx="3">
                  <c:v>4420</c:v>
                </c:pt>
                <c:pt idx="4">
                  <c:v>2160</c:v>
                </c:pt>
                <c:pt idx="5">
                  <c:v>14440</c:v>
                </c:pt>
                <c:pt idx="6">
                  <c:v>880</c:v>
                </c:pt>
                <c:pt idx="7">
                  <c:v>0</c:v>
                </c:pt>
                <c:pt idx="8">
                  <c:v>1960</c:v>
                </c:pt>
                <c:pt idx="9">
                  <c:v>0</c:v>
                </c:pt>
                <c:pt idx="10">
                  <c:v>880</c:v>
                </c:pt>
                <c:pt idx="11">
                  <c:v>2160</c:v>
                </c:pt>
                <c:pt idx="12">
                  <c:v>2152</c:v>
                </c:pt>
                <c:pt idx="13">
                  <c:v>19782</c:v>
                </c:pt>
                <c:pt idx="14">
                  <c:v>2260</c:v>
                </c:pt>
                <c:pt idx="15">
                  <c:v>0</c:v>
                </c:pt>
                <c:pt idx="16">
                  <c:v>2412</c:v>
                </c:pt>
                <c:pt idx="17">
                  <c:v>0</c:v>
                </c:pt>
                <c:pt idx="18">
                  <c:v>0</c:v>
                </c:pt>
                <c:pt idx="19">
                  <c:v>5070</c:v>
                </c:pt>
                <c:pt idx="20">
                  <c:v>1760</c:v>
                </c:pt>
                <c:pt idx="21">
                  <c:v>0</c:v>
                </c:pt>
                <c:pt idx="22">
                  <c:v>2060</c:v>
                </c:pt>
                <c:pt idx="23">
                  <c:v>0</c:v>
                </c:pt>
                <c:pt idx="24">
                  <c:v>16146</c:v>
                </c:pt>
                <c:pt idx="25">
                  <c:v>16504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C8-4E1A-AE6A-6DFF21B90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5150240"/>
        <c:axId val="889178656"/>
      </c:barChart>
      <c:lineChart>
        <c:grouping val="standard"/>
        <c:varyColors val="0"/>
        <c:ser>
          <c:idx val="3"/>
          <c:order val="3"/>
          <c:tx>
            <c:strRef>
              <c:f>成效畫圖用!$B$372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成效畫圖用!$C$368:$AB$368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成效畫圖用!$C$372:$AB$372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0C8-4E1A-AE6A-6DFF21B90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媒體曝光占比</a:t>
            </a:r>
          </a:p>
        </c:rich>
      </c:tx>
      <c:layout>
        <c:manualLayout>
          <c:xMode val="edge"/>
          <c:yMode val="edge"/>
          <c:x val="3.7839973535881949E-2"/>
          <c:y val="4.73917732359625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>
        <c:manualLayout>
          <c:layoutTarget val="inner"/>
          <c:xMode val="edge"/>
          <c:yMode val="edge"/>
          <c:x val="0.30235921706030611"/>
          <c:y val="2.2890226472969892E-2"/>
          <c:w val="0.51021638322291141"/>
          <c:h val="0.7994447326096447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D26-4BF0-BCF6-91649E5BE32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26-4BF0-BCF6-91649E5BE32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26-4BF0-BCF6-91649E5BE327}"/>
              </c:ext>
            </c:extLst>
          </c:dPt>
          <c:cat>
            <c:strRef>
              <c:f>成效畫圖用!$Q$376:$Q$378</c:f>
              <c:strCache>
                <c:ptCount val="3"/>
                <c:pt idx="0">
                  <c:v>01Funsiamo品牌字</c:v>
                </c:pt>
                <c:pt idx="1">
                  <c:v>02服務與產品字詞</c:v>
                </c:pt>
                <c:pt idx="2">
                  <c:v>Facebook廣告</c:v>
                </c:pt>
              </c:strCache>
            </c:strRef>
          </c:cat>
          <c:val>
            <c:numRef>
              <c:f>成效畫圖用!$R$376:$R$378</c:f>
              <c:numCache>
                <c:formatCode>#,##0</c:formatCode>
                <c:ptCount val="3"/>
                <c:pt idx="0">
                  <c:v>58920</c:v>
                </c:pt>
                <c:pt idx="1">
                  <c:v>680159</c:v>
                </c:pt>
                <c:pt idx="2">
                  <c:v>1765720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D26-4BF0-BCF6-91649E5BE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廣告點擊占比</a:t>
            </a:r>
          </a:p>
        </c:rich>
      </c:tx>
      <c:layout>
        <c:manualLayout>
          <c:xMode val="edge"/>
          <c:yMode val="edge"/>
          <c:x val="3.7839973535881949E-2"/>
          <c:y val="4.73917732359625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>
        <c:manualLayout>
          <c:layoutTarget val="inner"/>
          <c:xMode val="edge"/>
          <c:yMode val="edge"/>
          <c:x val="0.30235921706030611"/>
          <c:y val="2.2890226472969892E-2"/>
          <c:w val="0.51021638322291141"/>
          <c:h val="0.7994447326096447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32B-476B-ADC6-EAB216EA295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2B-476B-ADC6-EAB216EA295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632B-476B-ADC6-EAB216EA295C}"/>
              </c:ext>
            </c:extLst>
          </c:dPt>
          <c:cat>
            <c:strRef>
              <c:f>成效畫圖用!$Q$384:$Q$386</c:f>
              <c:strCache>
                <c:ptCount val="3"/>
                <c:pt idx="0">
                  <c:v>01Funsiamo品牌字</c:v>
                </c:pt>
                <c:pt idx="1">
                  <c:v>02服務與產品字詞</c:v>
                </c:pt>
                <c:pt idx="2">
                  <c:v>Facebook廣告</c:v>
                </c:pt>
              </c:strCache>
            </c:strRef>
          </c:cat>
          <c:val>
            <c:numRef>
              <c:f>成效畫圖用!$R$384:$R$386</c:f>
              <c:numCache>
                <c:formatCode>#,##0</c:formatCode>
                <c:ptCount val="3"/>
                <c:pt idx="0" formatCode="General">
                  <c:v>13954</c:v>
                </c:pt>
                <c:pt idx="1">
                  <c:v>62700</c:v>
                </c:pt>
                <c:pt idx="2" formatCode="General">
                  <c:v>21052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2B-476B-ADC6-EAB216EA29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廣告花費占比</a:t>
            </a:r>
          </a:p>
        </c:rich>
      </c:tx>
      <c:layout>
        <c:manualLayout>
          <c:xMode val="edge"/>
          <c:yMode val="edge"/>
          <c:x val="3.7839973535881949E-2"/>
          <c:y val="4.73917732359625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>
        <c:manualLayout>
          <c:layoutTarget val="inner"/>
          <c:xMode val="edge"/>
          <c:yMode val="edge"/>
          <c:x val="0.30235921706030611"/>
          <c:y val="2.2890226472969892E-2"/>
          <c:w val="0.51021638322291141"/>
          <c:h val="0.7994447326096447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81-4D07-A6A0-39F4DC3DCD0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81-4D07-A6A0-39F4DC3DCD0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81-4D07-A6A0-39F4DC3DCD0E}"/>
              </c:ext>
            </c:extLst>
          </c:dPt>
          <c:cat>
            <c:strRef>
              <c:f>成效畫圖用!$Q$392:$Q$394</c:f>
              <c:strCache>
                <c:ptCount val="3"/>
                <c:pt idx="0">
                  <c:v>01Funsiamo品牌字</c:v>
                </c:pt>
                <c:pt idx="1">
                  <c:v>02服務與產品字詞</c:v>
                </c:pt>
                <c:pt idx="2">
                  <c:v>Facebook廣告</c:v>
                </c:pt>
              </c:strCache>
            </c:strRef>
          </c:cat>
          <c:val>
            <c:numRef>
              <c:f>成效畫圖用!$R$392:$R$394</c:f>
              <c:numCache>
                <c:formatCode>"NT$"#,##0_);\("NT$"#,##0\)</c:formatCode>
                <c:ptCount val="3"/>
                <c:pt idx="0">
                  <c:v>24851</c:v>
                </c:pt>
                <c:pt idx="1">
                  <c:v>269429</c:v>
                </c:pt>
                <c:pt idx="2">
                  <c:v>145915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581-4D07-A6A0-39F4DC3DC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946-4F6A-AA43-89DF513D95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946-4F6A-AA43-89DF513D957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946-4F6A-AA43-89DF513D957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946-4F6A-AA43-89DF513D957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946-4F6A-AA43-89DF513D957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946-4F6A-AA43-89DF513D957E}"/>
              </c:ext>
            </c:extLst>
          </c:dPt>
          <c:dLbls>
            <c:dLbl>
              <c:idx val="3"/>
              <c:layout>
                <c:manualLayout>
                  <c:x val="-6.5646157410038028E-2"/>
                  <c:y val="3.079554967934437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946-4F6A-AA43-89DF513D957E}"/>
                </c:ext>
              </c:extLst>
            </c:dLbl>
            <c:dLbl>
              <c:idx val="4"/>
              <c:layout>
                <c:manualLayout>
                  <c:x val="-1.4551812075244027E-3"/>
                  <c:y val="-2.001878943405054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946-4F6A-AA43-89DF513D957E}"/>
                </c:ext>
              </c:extLst>
            </c:dLbl>
            <c:dLbl>
              <c:idx val="5"/>
              <c:layout>
                <c:manualLayout>
                  <c:x val="7.7008055386794061E-2"/>
                  <c:y val="0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946-4F6A-AA43-89DF513D957E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HK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'[Funsiamo 報表範本.xlsx]月報08範本'!$J$50:$J$55</c:f>
              <c:strCache>
                <c:ptCount val="6"/>
                <c:pt idx="0">
                  <c:v>流量01-直接來源_品牌</c:v>
                </c:pt>
                <c:pt idx="1">
                  <c:v>流量02-自然搜尋</c:v>
                </c:pt>
                <c:pt idx="2">
                  <c:v>流量03-付費搜尋</c:v>
                </c:pt>
                <c:pt idx="3">
                  <c:v>流量04-社交媒體</c:v>
                </c:pt>
                <c:pt idx="4">
                  <c:v>流量05-Line與EDM</c:v>
                </c:pt>
                <c:pt idx="5">
                  <c:v>流量06-推薦與其他</c:v>
                </c:pt>
              </c:strCache>
            </c:strRef>
          </c:cat>
          <c:val>
            <c:numRef>
              <c:f>'[Funsiamo 報表範本.xlsx]月報08範本'!$K$50:$K$55</c:f>
              <c:numCache>
                <c:formatCode>#,##0_);[Red]\(#,##0\)</c:formatCode>
                <c:ptCount val="6"/>
                <c:pt idx="0">
                  <c:v>212</c:v>
                </c:pt>
                <c:pt idx="1">
                  <c:v>247</c:v>
                </c:pt>
                <c:pt idx="2">
                  <c:v>259</c:v>
                </c:pt>
                <c:pt idx="3">
                  <c:v>46</c:v>
                </c:pt>
                <c:pt idx="4">
                  <c:v>6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946-4F6A-AA43-89DF513D957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帶來交易占比</a:t>
            </a:r>
          </a:p>
        </c:rich>
      </c:tx>
      <c:layout>
        <c:manualLayout>
          <c:xMode val="edge"/>
          <c:yMode val="edge"/>
          <c:x val="3.7839973535881949E-2"/>
          <c:y val="4.73917732359625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>
        <c:manualLayout>
          <c:layoutTarget val="inner"/>
          <c:xMode val="edge"/>
          <c:yMode val="edge"/>
          <c:x val="0.30235921706030611"/>
          <c:y val="2.2890226472969892E-2"/>
          <c:w val="0.51021638322291141"/>
          <c:h val="0.7994447326096447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AD-43B6-88FE-130B95F669F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AD-43B6-88FE-130B95F669F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AD-43B6-88FE-130B95F669F5}"/>
              </c:ext>
            </c:extLst>
          </c:dPt>
          <c:cat>
            <c:strRef>
              <c:f>成效畫圖用!$Q$409:$Q$411</c:f>
              <c:strCache>
                <c:ptCount val="3"/>
                <c:pt idx="0">
                  <c:v>01Funsiamo品牌字</c:v>
                </c:pt>
                <c:pt idx="1">
                  <c:v>02服務與產品字詞</c:v>
                </c:pt>
                <c:pt idx="2">
                  <c:v>Facebook廣告</c:v>
                </c:pt>
              </c:strCache>
            </c:strRef>
          </c:cat>
          <c:val>
            <c:numRef>
              <c:f>成效畫圖用!$R$409:$R$411</c:f>
              <c:numCache>
                <c:formatCode>"NT$"#,##0_);\("NT$"#,##0\)</c:formatCode>
                <c:ptCount val="3"/>
                <c:pt idx="0">
                  <c:v>633272</c:v>
                </c:pt>
                <c:pt idx="1">
                  <c:v>1223466</c:v>
                </c:pt>
                <c:pt idx="2">
                  <c:v>130402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3AD-43B6-88FE-130B95F669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品牌字曝光量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成效畫圖用!$B$336</c:f>
              <c:strCache>
                <c:ptCount val="1"/>
                <c:pt idx="0">
                  <c:v>01Funsiamo品牌字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成效畫圖用!$C$336:$AB$336</c:f>
              <c:numCache>
                <c:formatCode>#,##0</c:formatCode>
                <c:ptCount val="26"/>
                <c:pt idx="0">
                  <c:v>2616</c:v>
                </c:pt>
                <c:pt idx="1">
                  <c:v>3424</c:v>
                </c:pt>
                <c:pt idx="2">
                  <c:v>2487</c:v>
                </c:pt>
                <c:pt idx="3">
                  <c:v>1913</c:v>
                </c:pt>
                <c:pt idx="4">
                  <c:v>2858</c:v>
                </c:pt>
                <c:pt idx="5">
                  <c:v>2229</c:v>
                </c:pt>
                <c:pt idx="6">
                  <c:v>2628</c:v>
                </c:pt>
                <c:pt idx="7">
                  <c:v>3034</c:v>
                </c:pt>
                <c:pt idx="8">
                  <c:v>3268</c:v>
                </c:pt>
                <c:pt idx="9">
                  <c:v>4569</c:v>
                </c:pt>
                <c:pt idx="10">
                  <c:v>1695</c:v>
                </c:pt>
                <c:pt idx="11">
                  <c:v>2604</c:v>
                </c:pt>
                <c:pt idx="12">
                  <c:v>2692</c:v>
                </c:pt>
                <c:pt idx="13">
                  <c:v>2974</c:v>
                </c:pt>
                <c:pt idx="14">
                  <c:v>1594</c:v>
                </c:pt>
                <c:pt idx="15">
                  <c:v>1834</c:v>
                </c:pt>
                <c:pt idx="16">
                  <c:v>1709</c:v>
                </c:pt>
                <c:pt idx="17">
                  <c:v>1427</c:v>
                </c:pt>
                <c:pt idx="18">
                  <c:v>1661</c:v>
                </c:pt>
                <c:pt idx="19">
                  <c:v>2286</c:v>
                </c:pt>
                <c:pt idx="20">
                  <c:v>2699</c:v>
                </c:pt>
                <c:pt idx="21">
                  <c:v>1880</c:v>
                </c:pt>
                <c:pt idx="22">
                  <c:v>1411</c:v>
                </c:pt>
                <c:pt idx="23">
                  <c:v>1335</c:v>
                </c:pt>
                <c:pt idx="24">
                  <c:v>1515</c:v>
                </c:pt>
                <c:pt idx="25">
                  <c:v>578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D1-48A9-81E2-E401C1573D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成效畫圖用!$B$337</c15:sqref>
                        </c15:formulaRef>
                      </c:ext>
                    </c:extLst>
                    <c:strCache>
                      <c:ptCount val="1"/>
                      <c:pt idx="0">
                        <c:v>02服務與產品字詞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成效畫圖用!$C$335:$AB$335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成效畫圖用!$C$337:$AB$337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16039</c:v>
                      </c:pt>
                      <c:pt idx="1">
                        <c:v>15904</c:v>
                      </c:pt>
                      <c:pt idx="2">
                        <c:v>13370</c:v>
                      </c:pt>
                      <c:pt idx="3">
                        <c:v>11122</c:v>
                      </c:pt>
                      <c:pt idx="4">
                        <c:v>12073</c:v>
                      </c:pt>
                      <c:pt idx="5">
                        <c:v>14430</c:v>
                      </c:pt>
                      <c:pt idx="6">
                        <c:v>16126</c:v>
                      </c:pt>
                      <c:pt idx="7">
                        <c:v>20392</c:v>
                      </c:pt>
                      <c:pt idx="8">
                        <c:v>23085</c:v>
                      </c:pt>
                      <c:pt idx="9">
                        <c:v>27720</c:v>
                      </c:pt>
                      <c:pt idx="10">
                        <c:v>9723</c:v>
                      </c:pt>
                      <c:pt idx="11">
                        <c:v>23959</c:v>
                      </c:pt>
                      <c:pt idx="12">
                        <c:v>32033</c:v>
                      </c:pt>
                      <c:pt idx="13">
                        <c:v>23112</c:v>
                      </c:pt>
                      <c:pt idx="14">
                        <c:v>24815</c:v>
                      </c:pt>
                      <c:pt idx="15">
                        <c:v>31139</c:v>
                      </c:pt>
                      <c:pt idx="16">
                        <c:v>24420</c:v>
                      </c:pt>
                      <c:pt idx="17">
                        <c:v>24126</c:v>
                      </c:pt>
                      <c:pt idx="18">
                        <c:v>31140</c:v>
                      </c:pt>
                      <c:pt idx="19">
                        <c:v>42645</c:v>
                      </c:pt>
                      <c:pt idx="20">
                        <c:v>40927</c:v>
                      </c:pt>
                      <c:pt idx="21">
                        <c:v>41264</c:v>
                      </c:pt>
                      <c:pt idx="22">
                        <c:v>38233</c:v>
                      </c:pt>
                      <c:pt idx="23">
                        <c:v>42171</c:v>
                      </c:pt>
                      <c:pt idx="24">
                        <c:v>38708</c:v>
                      </c:pt>
                      <c:pt idx="25">
                        <c:v>41483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3FD1-48A9-81E2-E401C1573D4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成效畫圖用!$B$338</c15:sqref>
                        </c15:formulaRef>
                      </c:ext>
                    </c:extLst>
                    <c:strCache>
                      <c:ptCount val="1"/>
                      <c:pt idx="0">
                        <c:v>Facebook廣告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成效畫圖用!$C$335:$AB$335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成效畫圖用!$C$338:$AB$338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33865</c:v>
                      </c:pt>
                      <c:pt idx="1">
                        <c:v>0</c:v>
                      </c:pt>
                      <c:pt idx="2">
                        <c:v>28130</c:v>
                      </c:pt>
                      <c:pt idx="3">
                        <c:v>46655</c:v>
                      </c:pt>
                      <c:pt idx="4">
                        <c:v>50897</c:v>
                      </c:pt>
                      <c:pt idx="5">
                        <c:v>52206</c:v>
                      </c:pt>
                      <c:pt idx="6">
                        <c:v>43505</c:v>
                      </c:pt>
                      <c:pt idx="7">
                        <c:v>42664</c:v>
                      </c:pt>
                      <c:pt idx="8">
                        <c:v>106495</c:v>
                      </c:pt>
                      <c:pt idx="9">
                        <c:v>132882</c:v>
                      </c:pt>
                      <c:pt idx="10">
                        <c:v>60364</c:v>
                      </c:pt>
                      <c:pt idx="11">
                        <c:v>10870</c:v>
                      </c:pt>
                      <c:pt idx="12">
                        <c:v>52133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154545</c:v>
                      </c:pt>
                      <c:pt idx="16">
                        <c:v>203370</c:v>
                      </c:pt>
                      <c:pt idx="17">
                        <c:v>6902</c:v>
                      </c:pt>
                      <c:pt idx="18">
                        <c:v>0</c:v>
                      </c:pt>
                      <c:pt idx="19">
                        <c:v>113824</c:v>
                      </c:pt>
                      <c:pt idx="20">
                        <c:v>121925</c:v>
                      </c:pt>
                      <c:pt idx="21">
                        <c:v>37136</c:v>
                      </c:pt>
                      <c:pt idx="22">
                        <c:v>90996</c:v>
                      </c:pt>
                      <c:pt idx="23">
                        <c:v>4576</c:v>
                      </c:pt>
                      <c:pt idx="24">
                        <c:v>231070</c:v>
                      </c:pt>
                      <c:pt idx="25">
                        <c:v>140710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FD1-48A9-81E2-E401C1573D48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成效畫圖用!$B$339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成效畫圖用!$C$339:$AB$339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D1-48A9-81E2-E401C1573D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品牌字點擊量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成效畫圖用!$B$344</c:f>
              <c:strCache>
                <c:ptCount val="1"/>
                <c:pt idx="0">
                  <c:v>01Funsiamo品牌字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成效畫圖用!$C$344:$AB$344</c:f>
              <c:numCache>
                <c:formatCode>General</c:formatCode>
                <c:ptCount val="26"/>
                <c:pt idx="0">
                  <c:v>637</c:v>
                </c:pt>
                <c:pt idx="1">
                  <c:v>901</c:v>
                </c:pt>
                <c:pt idx="2">
                  <c:v>690</c:v>
                </c:pt>
                <c:pt idx="3">
                  <c:v>597</c:v>
                </c:pt>
                <c:pt idx="4">
                  <c:v>766</c:v>
                </c:pt>
                <c:pt idx="5">
                  <c:v>602</c:v>
                </c:pt>
                <c:pt idx="6">
                  <c:v>671</c:v>
                </c:pt>
                <c:pt idx="7">
                  <c:v>750</c:v>
                </c:pt>
                <c:pt idx="8">
                  <c:v>837</c:v>
                </c:pt>
                <c:pt idx="9">
                  <c:v>1171</c:v>
                </c:pt>
                <c:pt idx="10">
                  <c:v>377</c:v>
                </c:pt>
                <c:pt idx="11">
                  <c:v>581</c:v>
                </c:pt>
                <c:pt idx="12">
                  <c:v>631</c:v>
                </c:pt>
                <c:pt idx="13">
                  <c:v>633</c:v>
                </c:pt>
                <c:pt idx="14">
                  <c:v>381</c:v>
                </c:pt>
                <c:pt idx="15">
                  <c:v>423</c:v>
                </c:pt>
                <c:pt idx="16">
                  <c:v>398</c:v>
                </c:pt>
                <c:pt idx="17">
                  <c:v>298</c:v>
                </c:pt>
                <c:pt idx="18">
                  <c:v>397</c:v>
                </c:pt>
                <c:pt idx="19">
                  <c:v>444</c:v>
                </c:pt>
                <c:pt idx="20">
                  <c:v>511</c:v>
                </c:pt>
                <c:pt idx="21">
                  <c:v>350</c:v>
                </c:pt>
                <c:pt idx="22">
                  <c:v>267</c:v>
                </c:pt>
                <c:pt idx="23">
                  <c:v>247</c:v>
                </c:pt>
                <c:pt idx="24">
                  <c:v>298</c:v>
                </c:pt>
                <c:pt idx="25">
                  <c:v>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6B-4431-9D33-F0D87CAA0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成效畫圖用!$B$345</c15:sqref>
                        </c15:formulaRef>
                      </c:ext>
                    </c:extLst>
                    <c:strCache>
                      <c:ptCount val="1"/>
                      <c:pt idx="0">
                        <c:v>02服務與產品字詞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成效畫圖用!$C$343:$AB$343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成效畫圖用!$C$345:$AB$345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1268</c:v>
                      </c:pt>
                      <c:pt idx="1">
                        <c:v>1437</c:v>
                      </c:pt>
                      <c:pt idx="2">
                        <c:v>1140</c:v>
                      </c:pt>
                      <c:pt idx="3">
                        <c:v>1293</c:v>
                      </c:pt>
                      <c:pt idx="4">
                        <c:v>1462</c:v>
                      </c:pt>
                      <c:pt idx="5">
                        <c:v>1320</c:v>
                      </c:pt>
                      <c:pt idx="6">
                        <c:v>1336</c:v>
                      </c:pt>
                      <c:pt idx="7">
                        <c:v>1761</c:v>
                      </c:pt>
                      <c:pt idx="8">
                        <c:v>1954</c:v>
                      </c:pt>
                      <c:pt idx="9">
                        <c:v>2650</c:v>
                      </c:pt>
                      <c:pt idx="10">
                        <c:v>1002</c:v>
                      </c:pt>
                      <c:pt idx="11">
                        <c:v>1992</c:v>
                      </c:pt>
                      <c:pt idx="12">
                        <c:v>2708</c:v>
                      </c:pt>
                      <c:pt idx="13">
                        <c:v>2157</c:v>
                      </c:pt>
                      <c:pt idx="14">
                        <c:v>2313</c:v>
                      </c:pt>
                      <c:pt idx="15">
                        <c:v>2584</c:v>
                      </c:pt>
                      <c:pt idx="16">
                        <c:v>2299</c:v>
                      </c:pt>
                      <c:pt idx="17">
                        <c:v>2260</c:v>
                      </c:pt>
                      <c:pt idx="18">
                        <c:v>2769</c:v>
                      </c:pt>
                      <c:pt idx="19">
                        <c:v>3155</c:v>
                      </c:pt>
                      <c:pt idx="20">
                        <c:v>3979</c:v>
                      </c:pt>
                      <c:pt idx="21">
                        <c:v>3981</c:v>
                      </c:pt>
                      <c:pt idx="22">
                        <c:v>3939</c:v>
                      </c:pt>
                      <c:pt idx="23">
                        <c:v>3875</c:v>
                      </c:pt>
                      <c:pt idx="24">
                        <c:v>3862</c:v>
                      </c:pt>
                      <c:pt idx="25">
                        <c:v>4204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2E6B-4431-9D33-F0D87CAA0B8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成效畫圖用!$B$346</c15:sqref>
                        </c15:formulaRef>
                      </c:ext>
                    </c:extLst>
                    <c:strCache>
                      <c:ptCount val="1"/>
                      <c:pt idx="0">
                        <c:v>Facebook廣告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成效畫圖用!$C$343:$AB$343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成效畫圖用!$C$346:$AB$346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934</c:v>
                      </c:pt>
                      <c:pt idx="1">
                        <c:v>0</c:v>
                      </c:pt>
                      <c:pt idx="2">
                        <c:v>426</c:v>
                      </c:pt>
                      <c:pt idx="3">
                        <c:v>399</c:v>
                      </c:pt>
                      <c:pt idx="4">
                        <c:v>158</c:v>
                      </c:pt>
                      <c:pt idx="5">
                        <c:v>1528</c:v>
                      </c:pt>
                      <c:pt idx="6">
                        <c:v>1275</c:v>
                      </c:pt>
                      <c:pt idx="7">
                        <c:v>1211</c:v>
                      </c:pt>
                      <c:pt idx="8">
                        <c:v>2149</c:v>
                      </c:pt>
                      <c:pt idx="9">
                        <c:v>2137</c:v>
                      </c:pt>
                      <c:pt idx="10">
                        <c:v>2093</c:v>
                      </c:pt>
                      <c:pt idx="11">
                        <c:v>335</c:v>
                      </c:pt>
                      <c:pt idx="12">
                        <c:v>1789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1674</c:v>
                      </c:pt>
                      <c:pt idx="16">
                        <c:v>2140</c:v>
                      </c:pt>
                      <c:pt idx="17">
                        <c:v>65</c:v>
                      </c:pt>
                      <c:pt idx="18">
                        <c:v>0</c:v>
                      </c:pt>
                      <c:pt idx="19">
                        <c:v>989</c:v>
                      </c:pt>
                      <c:pt idx="20">
                        <c:v>1248</c:v>
                      </c:pt>
                      <c:pt idx="21">
                        <c:v>14</c:v>
                      </c:pt>
                      <c:pt idx="22">
                        <c:v>193</c:v>
                      </c:pt>
                      <c:pt idx="23">
                        <c:v>7</c:v>
                      </c:pt>
                      <c:pt idx="24">
                        <c:v>226</c:v>
                      </c:pt>
                      <c:pt idx="25">
                        <c:v>62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E6B-4431-9D33-F0D87CAA0B8F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成效畫圖用!$B$347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成效畫圖用!$C$347:$AB$347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6B-4431-9D33-F0D87CAA0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品牌字廣告花費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成效畫圖用!$B$352</c:f>
              <c:strCache>
                <c:ptCount val="1"/>
                <c:pt idx="0">
                  <c:v>01Funsiamo品牌字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成效畫圖用!$C$352:$AB$352</c:f>
              <c:numCache>
                <c:formatCode>"NT$"#,##0_);\("NT$"#,##0\)</c:formatCode>
                <c:ptCount val="26"/>
                <c:pt idx="0">
                  <c:v>902</c:v>
                </c:pt>
                <c:pt idx="1">
                  <c:v>1626</c:v>
                </c:pt>
                <c:pt idx="2">
                  <c:v>1237</c:v>
                </c:pt>
                <c:pt idx="3">
                  <c:v>561</c:v>
                </c:pt>
                <c:pt idx="4">
                  <c:v>919</c:v>
                </c:pt>
                <c:pt idx="5">
                  <c:v>751</c:v>
                </c:pt>
                <c:pt idx="6">
                  <c:v>1118</c:v>
                </c:pt>
                <c:pt idx="7">
                  <c:v>1061</c:v>
                </c:pt>
                <c:pt idx="8">
                  <c:v>1409</c:v>
                </c:pt>
                <c:pt idx="9">
                  <c:v>1764</c:v>
                </c:pt>
                <c:pt idx="10">
                  <c:v>662</c:v>
                </c:pt>
                <c:pt idx="11">
                  <c:v>961</c:v>
                </c:pt>
                <c:pt idx="12">
                  <c:v>1105</c:v>
                </c:pt>
                <c:pt idx="13">
                  <c:v>1150</c:v>
                </c:pt>
                <c:pt idx="14">
                  <c:v>553</c:v>
                </c:pt>
                <c:pt idx="15">
                  <c:v>772</c:v>
                </c:pt>
                <c:pt idx="16">
                  <c:v>1039</c:v>
                </c:pt>
                <c:pt idx="17">
                  <c:v>869</c:v>
                </c:pt>
                <c:pt idx="18">
                  <c:v>761</c:v>
                </c:pt>
                <c:pt idx="19">
                  <c:v>1009</c:v>
                </c:pt>
                <c:pt idx="20">
                  <c:v>949</c:v>
                </c:pt>
                <c:pt idx="21">
                  <c:v>718</c:v>
                </c:pt>
                <c:pt idx="22">
                  <c:v>763</c:v>
                </c:pt>
                <c:pt idx="23">
                  <c:v>792</c:v>
                </c:pt>
                <c:pt idx="24">
                  <c:v>1048</c:v>
                </c:pt>
                <c:pt idx="25">
                  <c:v>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86-4D9B-BE65-30188646C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成效畫圖用!$B$353</c15:sqref>
                        </c15:formulaRef>
                      </c:ext>
                    </c:extLst>
                    <c:strCache>
                      <c:ptCount val="1"/>
                      <c:pt idx="0">
                        <c:v>02服務與產品字詞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成效畫圖用!$C$351:$AB$351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成效畫圖用!$C$353:$AB$353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3630</c:v>
                      </c:pt>
                      <c:pt idx="1">
                        <c:v>3511</c:v>
                      </c:pt>
                      <c:pt idx="2">
                        <c:v>3292</c:v>
                      </c:pt>
                      <c:pt idx="3">
                        <c:v>3545</c:v>
                      </c:pt>
                      <c:pt idx="4">
                        <c:v>3149</c:v>
                      </c:pt>
                      <c:pt idx="5">
                        <c:v>3961</c:v>
                      </c:pt>
                      <c:pt idx="6">
                        <c:v>3425</c:v>
                      </c:pt>
                      <c:pt idx="7">
                        <c:v>4377</c:v>
                      </c:pt>
                      <c:pt idx="8">
                        <c:v>5616</c:v>
                      </c:pt>
                      <c:pt idx="9">
                        <c:v>7097</c:v>
                      </c:pt>
                      <c:pt idx="10">
                        <c:v>2977</c:v>
                      </c:pt>
                      <c:pt idx="11">
                        <c:v>6725</c:v>
                      </c:pt>
                      <c:pt idx="12">
                        <c:v>9885</c:v>
                      </c:pt>
                      <c:pt idx="13">
                        <c:v>6909</c:v>
                      </c:pt>
                      <c:pt idx="14">
                        <c:v>7185</c:v>
                      </c:pt>
                      <c:pt idx="15">
                        <c:v>11801</c:v>
                      </c:pt>
                      <c:pt idx="16">
                        <c:v>10604</c:v>
                      </c:pt>
                      <c:pt idx="17">
                        <c:v>11744</c:v>
                      </c:pt>
                      <c:pt idx="18">
                        <c:v>14645</c:v>
                      </c:pt>
                      <c:pt idx="19">
                        <c:v>24876</c:v>
                      </c:pt>
                      <c:pt idx="20">
                        <c:v>20900</c:v>
                      </c:pt>
                      <c:pt idx="21">
                        <c:v>19485</c:v>
                      </c:pt>
                      <c:pt idx="22">
                        <c:v>18713</c:v>
                      </c:pt>
                      <c:pt idx="23">
                        <c:v>21561</c:v>
                      </c:pt>
                      <c:pt idx="24">
                        <c:v>19572</c:v>
                      </c:pt>
                      <c:pt idx="25">
                        <c:v>20244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7086-4D9B-BE65-30188646C06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成效畫圖用!$B$354</c15:sqref>
                        </c15:formulaRef>
                      </c:ext>
                    </c:extLst>
                    <c:strCache>
                      <c:ptCount val="1"/>
                      <c:pt idx="0">
                        <c:v>Facebook廣告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成效畫圖用!$C$351:$AB$351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成效畫圖用!$C$354:$AB$354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2716</c:v>
                      </c:pt>
                      <c:pt idx="1">
                        <c:v>0</c:v>
                      </c:pt>
                      <c:pt idx="2">
                        <c:v>2186</c:v>
                      </c:pt>
                      <c:pt idx="3">
                        <c:v>3502</c:v>
                      </c:pt>
                      <c:pt idx="4">
                        <c:v>3496</c:v>
                      </c:pt>
                      <c:pt idx="5">
                        <c:v>6828</c:v>
                      </c:pt>
                      <c:pt idx="6">
                        <c:v>7013</c:v>
                      </c:pt>
                      <c:pt idx="7">
                        <c:v>7025</c:v>
                      </c:pt>
                      <c:pt idx="8">
                        <c:v>10485</c:v>
                      </c:pt>
                      <c:pt idx="9">
                        <c:v>13624</c:v>
                      </c:pt>
                      <c:pt idx="10">
                        <c:v>7003</c:v>
                      </c:pt>
                      <c:pt idx="11">
                        <c:v>1347</c:v>
                      </c:pt>
                      <c:pt idx="12">
                        <c:v>6997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11531</c:v>
                      </c:pt>
                      <c:pt idx="16">
                        <c:v>14001</c:v>
                      </c:pt>
                      <c:pt idx="17">
                        <c:v>438</c:v>
                      </c:pt>
                      <c:pt idx="18">
                        <c:v>0</c:v>
                      </c:pt>
                      <c:pt idx="19">
                        <c:v>6721</c:v>
                      </c:pt>
                      <c:pt idx="20">
                        <c:v>10573</c:v>
                      </c:pt>
                      <c:pt idx="21">
                        <c:v>3192</c:v>
                      </c:pt>
                      <c:pt idx="22">
                        <c:v>8579</c:v>
                      </c:pt>
                      <c:pt idx="23">
                        <c:v>472</c:v>
                      </c:pt>
                      <c:pt idx="24">
                        <c:v>11227</c:v>
                      </c:pt>
                      <c:pt idx="25">
                        <c:v>6959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086-4D9B-BE65-30188646C06B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成效畫圖用!$B$355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成效畫圖用!$C$355:$AB$355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86-4D9B-BE65-30188646C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服務與產品字廣告花費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成效畫圖用!$B$353</c:f>
              <c:strCache>
                <c:ptCount val="1"/>
                <c:pt idx="0">
                  <c:v>02服務與產品字詞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成效畫圖用!$C$353:$AB$353</c:f>
              <c:numCache>
                <c:formatCode>"NT$"#,##0_);\("NT$"#,##0\)</c:formatCode>
                <c:ptCount val="26"/>
                <c:pt idx="0">
                  <c:v>3630</c:v>
                </c:pt>
                <c:pt idx="1">
                  <c:v>3511</c:v>
                </c:pt>
                <c:pt idx="2">
                  <c:v>3292</c:v>
                </c:pt>
                <c:pt idx="3">
                  <c:v>3545</c:v>
                </c:pt>
                <c:pt idx="4">
                  <c:v>3149</c:v>
                </c:pt>
                <c:pt idx="5">
                  <c:v>3961</c:v>
                </c:pt>
                <c:pt idx="6">
                  <c:v>3425</c:v>
                </c:pt>
                <c:pt idx="7">
                  <c:v>4377</c:v>
                </c:pt>
                <c:pt idx="8">
                  <c:v>5616</c:v>
                </c:pt>
                <c:pt idx="9">
                  <c:v>7097</c:v>
                </c:pt>
                <c:pt idx="10">
                  <c:v>2977</c:v>
                </c:pt>
                <c:pt idx="11">
                  <c:v>6725</c:v>
                </c:pt>
                <c:pt idx="12">
                  <c:v>9885</c:v>
                </c:pt>
                <c:pt idx="13">
                  <c:v>6909</c:v>
                </c:pt>
                <c:pt idx="14">
                  <c:v>7185</c:v>
                </c:pt>
                <c:pt idx="15">
                  <c:v>11801</c:v>
                </c:pt>
                <c:pt idx="16">
                  <c:v>10604</c:v>
                </c:pt>
                <c:pt idx="17">
                  <c:v>11744</c:v>
                </c:pt>
                <c:pt idx="18">
                  <c:v>14645</c:v>
                </c:pt>
                <c:pt idx="19">
                  <c:v>24876</c:v>
                </c:pt>
                <c:pt idx="20">
                  <c:v>20900</c:v>
                </c:pt>
                <c:pt idx="21">
                  <c:v>19485</c:v>
                </c:pt>
                <c:pt idx="22">
                  <c:v>18713</c:v>
                </c:pt>
                <c:pt idx="23">
                  <c:v>21561</c:v>
                </c:pt>
                <c:pt idx="24">
                  <c:v>19572</c:v>
                </c:pt>
                <c:pt idx="25">
                  <c:v>20244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E78-4300-8D12-F1132EC39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成效畫圖用!$B$352</c15:sqref>
                        </c15:formulaRef>
                      </c:ext>
                    </c:extLst>
                    <c:strCache>
                      <c:ptCount val="1"/>
                      <c:pt idx="0">
                        <c:v>01Funsiamo品牌字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成效畫圖用!$C$351:$AB$351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成效畫圖用!$C$352:$AB$352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902</c:v>
                      </c:pt>
                      <c:pt idx="1">
                        <c:v>1626</c:v>
                      </c:pt>
                      <c:pt idx="2">
                        <c:v>1237</c:v>
                      </c:pt>
                      <c:pt idx="3">
                        <c:v>561</c:v>
                      </c:pt>
                      <c:pt idx="4">
                        <c:v>919</c:v>
                      </c:pt>
                      <c:pt idx="5">
                        <c:v>751</c:v>
                      </c:pt>
                      <c:pt idx="6">
                        <c:v>1118</c:v>
                      </c:pt>
                      <c:pt idx="7">
                        <c:v>1061</c:v>
                      </c:pt>
                      <c:pt idx="8">
                        <c:v>1409</c:v>
                      </c:pt>
                      <c:pt idx="9">
                        <c:v>1764</c:v>
                      </c:pt>
                      <c:pt idx="10">
                        <c:v>662</c:v>
                      </c:pt>
                      <c:pt idx="11">
                        <c:v>961</c:v>
                      </c:pt>
                      <c:pt idx="12">
                        <c:v>1105</c:v>
                      </c:pt>
                      <c:pt idx="13">
                        <c:v>1150</c:v>
                      </c:pt>
                      <c:pt idx="14">
                        <c:v>553</c:v>
                      </c:pt>
                      <c:pt idx="15">
                        <c:v>772</c:v>
                      </c:pt>
                      <c:pt idx="16">
                        <c:v>1039</c:v>
                      </c:pt>
                      <c:pt idx="17">
                        <c:v>869</c:v>
                      </c:pt>
                      <c:pt idx="18">
                        <c:v>761</c:v>
                      </c:pt>
                      <c:pt idx="19">
                        <c:v>1009</c:v>
                      </c:pt>
                      <c:pt idx="20">
                        <c:v>949</c:v>
                      </c:pt>
                      <c:pt idx="21">
                        <c:v>718</c:v>
                      </c:pt>
                      <c:pt idx="22">
                        <c:v>763</c:v>
                      </c:pt>
                      <c:pt idx="23">
                        <c:v>792</c:v>
                      </c:pt>
                      <c:pt idx="24">
                        <c:v>1048</c:v>
                      </c:pt>
                      <c:pt idx="25">
                        <c:v>352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E78-4300-8D12-F1132EC394A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成效畫圖用!$B$354</c15:sqref>
                        </c15:formulaRef>
                      </c:ext>
                    </c:extLst>
                    <c:strCache>
                      <c:ptCount val="1"/>
                      <c:pt idx="0">
                        <c:v>Facebook廣告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成效畫圖用!$C$351:$AB$351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成效畫圖用!$C$354:$AB$354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2716</c:v>
                      </c:pt>
                      <c:pt idx="1">
                        <c:v>0</c:v>
                      </c:pt>
                      <c:pt idx="2">
                        <c:v>2186</c:v>
                      </c:pt>
                      <c:pt idx="3">
                        <c:v>3502</c:v>
                      </c:pt>
                      <c:pt idx="4">
                        <c:v>3496</c:v>
                      </c:pt>
                      <c:pt idx="5">
                        <c:v>6828</c:v>
                      </c:pt>
                      <c:pt idx="6">
                        <c:v>7013</c:v>
                      </c:pt>
                      <c:pt idx="7">
                        <c:v>7025</c:v>
                      </c:pt>
                      <c:pt idx="8">
                        <c:v>10485</c:v>
                      </c:pt>
                      <c:pt idx="9">
                        <c:v>13624</c:v>
                      </c:pt>
                      <c:pt idx="10">
                        <c:v>7003</c:v>
                      </c:pt>
                      <c:pt idx="11">
                        <c:v>1347</c:v>
                      </c:pt>
                      <c:pt idx="12">
                        <c:v>6997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11531</c:v>
                      </c:pt>
                      <c:pt idx="16">
                        <c:v>14001</c:v>
                      </c:pt>
                      <c:pt idx="17">
                        <c:v>438</c:v>
                      </c:pt>
                      <c:pt idx="18">
                        <c:v>0</c:v>
                      </c:pt>
                      <c:pt idx="19">
                        <c:v>6721</c:v>
                      </c:pt>
                      <c:pt idx="20">
                        <c:v>10573</c:v>
                      </c:pt>
                      <c:pt idx="21">
                        <c:v>3192</c:v>
                      </c:pt>
                      <c:pt idx="22">
                        <c:v>8579</c:v>
                      </c:pt>
                      <c:pt idx="23">
                        <c:v>472</c:v>
                      </c:pt>
                      <c:pt idx="24">
                        <c:v>11227</c:v>
                      </c:pt>
                      <c:pt idx="25">
                        <c:v>6959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E78-4300-8D12-F1132EC394AE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成效畫圖用!$B$355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成效畫圖用!$C$355:$AB$355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78-4300-8D12-F1132EC39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服務與產品字點擊量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成效畫圖用!$B$345</c:f>
              <c:strCache>
                <c:ptCount val="1"/>
                <c:pt idx="0">
                  <c:v>02服務與產品字詞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成效畫圖用!$C$345:$AB$345</c:f>
              <c:numCache>
                <c:formatCode>#,##0</c:formatCode>
                <c:ptCount val="26"/>
                <c:pt idx="0">
                  <c:v>1268</c:v>
                </c:pt>
                <c:pt idx="1">
                  <c:v>1437</c:v>
                </c:pt>
                <c:pt idx="2">
                  <c:v>1140</c:v>
                </c:pt>
                <c:pt idx="3">
                  <c:v>1293</c:v>
                </c:pt>
                <c:pt idx="4">
                  <c:v>1462</c:v>
                </c:pt>
                <c:pt idx="5">
                  <c:v>1320</c:v>
                </c:pt>
                <c:pt idx="6">
                  <c:v>1336</c:v>
                </c:pt>
                <c:pt idx="7">
                  <c:v>1761</c:v>
                </c:pt>
                <c:pt idx="8">
                  <c:v>1954</c:v>
                </c:pt>
                <c:pt idx="9">
                  <c:v>2650</c:v>
                </c:pt>
                <c:pt idx="10">
                  <c:v>1002</c:v>
                </c:pt>
                <c:pt idx="11">
                  <c:v>1992</c:v>
                </c:pt>
                <c:pt idx="12">
                  <c:v>2708</c:v>
                </c:pt>
                <c:pt idx="13">
                  <c:v>2157</c:v>
                </c:pt>
                <c:pt idx="14">
                  <c:v>2313</c:v>
                </c:pt>
                <c:pt idx="15">
                  <c:v>2584</c:v>
                </c:pt>
                <c:pt idx="16">
                  <c:v>2299</c:v>
                </c:pt>
                <c:pt idx="17">
                  <c:v>2260</c:v>
                </c:pt>
                <c:pt idx="18">
                  <c:v>2769</c:v>
                </c:pt>
                <c:pt idx="19">
                  <c:v>3155</c:v>
                </c:pt>
                <c:pt idx="20">
                  <c:v>3979</c:v>
                </c:pt>
                <c:pt idx="21">
                  <c:v>3981</c:v>
                </c:pt>
                <c:pt idx="22">
                  <c:v>3939</c:v>
                </c:pt>
                <c:pt idx="23">
                  <c:v>3875</c:v>
                </c:pt>
                <c:pt idx="24">
                  <c:v>3862</c:v>
                </c:pt>
                <c:pt idx="25">
                  <c:v>4204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641F-414B-ADD2-429AE59BD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成效畫圖用!$B$344</c15:sqref>
                        </c15:formulaRef>
                      </c:ext>
                    </c:extLst>
                    <c:strCache>
                      <c:ptCount val="1"/>
                      <c:pt idx="0">
                        <c:v>01Funsiamo品牌字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成效畫圖用!$C$343:$AB$343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成效畫圖用!$C$344:$AB$344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637</c:v>
                      </c:pt>
                      <c:pt idx="1">
                        <c:v>901</c:v>
                      </c:pt>
                      <c:pt idx="2">
                        <c:v>690</c:v>
                      </c:pt>
                      <c:pt idx="3">
                        <c:v>597</c:v>
                      </c:pt>
                      <c:pt idx="4">
                        <c:v>766</c:v>
                      </c:pt>
                      <c:pt idx="5">
                        <c:v>602</c:v>
                      </c:pt>
                      <c:pt idx="6">
                        <c:v>671</c:v>
                      </c:pt>
                      <c:pt idx="7">
                        <c:v>750</c:v>
                      </c:pt>
                      <c:pt idx="8">
                        <c:v>837</c:v>
                      </c:pt>
                      <c:pt idx="9">
                        <c:v>1171</c:v>
                      </c:pt>
                      <c:pt idx="10">
                        <c:v>377</c:v>
                      </c:pt>
                      <c:pt idx="11">
                        <c:v>581</c:v>
                      </c:pt>
                      <c:pt idx="12">
                        <c:v>631</c:v>
                      </c:pt>
                      <c:pt idx="13">
                        <c:v>633</c:v>
                      </c:pt>
                      <c:pt idx="14">
                        <c:v>381</c:v>
                      </c:pt>
                      <c:pt idx="15">
                        <c:v>423</c:v>
                      </c:pt>
                      <c:pt idx="16">
                        <c:v>398</c:v>
                      </c:pt>
                      <c:pt idx="17">
                        <c:v>298</c:v>
                      </c:pt>
                      <c:pt idx="18">
                        <c:v>397</c:v>
                      </c:pt>
                      <c:pt idx="19">
                        <c:v>444</c:v>
                      </c:pt>
                      <c:pt idx="20">
                        <c:v>511</c:v>
                      </c:pt>
                      <c:pt idx="21">
                        <c:v>350</c:v>
                      </c:pt>
                      <c:pt idx="22">
                        <c:v>267</c:v>
                      </c:pt>
                      <c:pt idx="23">
                        <c:v>247</c:v>
                      </c:pt>
                      <c:pt idx="24">
                        <c:v>298</c:v>
                      </c:pt>
                      <c:pt idx="25">
                        <c:v>96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41F-414B-ADD2-429AE59BDBF1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成效畫圖用!$B$346</c15:sqref>
                        </c15:formulaRef>
                      </c:ext>
                    </c:extLst>
                    <c:strCache>
                      <c:ptCount val="1"/>
                      <c:pt idx="0">
                        <c:v>Facebook廣告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成效畫圖用!$C$343:$AB$343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成效畫圖用!$C$346:$AB$346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934</c:v>
                      </c:pt>
                      <c:pt idx="1">
                        <c:v>0</c:v>
                      </c:pt>
                      <c:pt idx="2">
                        <c:v>426</c:v>
                      </c:pt>
                      <c:pt idx="3">
                        <c:v>399</c:v>
                      </c:pt>
                      <c:pt idx="4">
                        <c:v>158</c:v>
                      </c:pt>
                      <c:pt idx="5">
                        <c:v>1528</c:v>
                      </c:pt>
                      <c:pt idx="6">
                        <c:v>1275</c:v>
                      </c:pt>
                      <c:pt idx="7">
                        <c:v>1211</c:v>
                      </c:pt>
                      <c:pt idx="8">
                        <c:v>2149</c:v>
                      </c:pt>
                      <c:pt idx="9">
                        <c:v>2137</c:v>
                      </c:pt>
                      <c:pt idx="10">
                        <c:v>2093</c:v>
                      </c:pt>
                      <c:pt idx="11">
                        <c:v>335</c:v>
                      </c:pt>
                      <c:pt idx="12">
                        <c:v>1789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1674</c:v>
                      </c:pt>
                      <c:pt idx="16">
                        <c:v>2140</c:v>
                      </c:pt>
                      <c:pt idx="17">
                        <c:v>65</c:v>
                      </c:pt>
                      <c:pt idx="18">
                        <c:v>0</c:v>
                      </c:pt>
                      <c:pt idx="19">
                        <c:v>989</c:v>
                      </c:pt>
                      <c:pt idx="20">
                        <c:v>1248</c:v>
                      </c:pt>
                      <c:pt idx="21">
                        <c:v>14</c:v>
                      </c:pt>
                      <c:pt idx="22">
                        <c:v>193</c:v>
                      </c:pt>
                      <c:pt idx="23">
                        <c:v>7</c:v>
                      </c:pt>
                      <c:pt idx="24">
                        <c:v>226</c:v>
                      </c:pt>
                      <c:pt idx="25">
                        <c:v>62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41F-414B-ADD2-429AE59BDBF1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成效畫圖用!$B$347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成效畫圖用!$C$347:$AB$347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1F-414B-ADD2-429AE59BD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服務與產品字曝光量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成效畫圖用!$B$337</c:f>
              <c:strCache>
                <c:ptCount val="1"/>
                <c:pt idx="0">
                  <c:v>02服務與產品字詞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成效畫圖用!$C$337:$AB$337</c:f>
              <c:numCache>
                <c:formatCode>#,##0</c:formatCode>
                <c:ptCount val="26"/>
                <c:pt idx="0">
                  <c:v>16039</c:v>
                </c:pt>
                <c:pt idx="1">
                  <c:v>15904</c:v>
                </c:pt>
                <c:pt idx="2">
                  <c:v>13370</c:v>
                </c:pt>
                <c:pt idx="3">
                  <c:v>11122</c:v>
                </c:pt>
                <c:pt idx="4">
                  <c:v>12073</c:v>
                </c:pt>
                <c:pt idx="5">
                  <c:v>14430</c:v>
                </c:pt>
                <c:pt idx="6">
                  <c:v>16126</c:v>
                </c:pt>
                <c:pt idx="7">
                  <c:v>20392</c:v>
                </c:pt>
                <c:pt idx="8">
                  <c:v>23085</c:v>
                </c:pt>
                <c:pt idx="9">
                  <c:v>27720</c:v>
                </c:pt>
                <c:pt idx="10">
                  <c:v>9723</c:v>
                </c:pt>
                <c:pt idx="11">
                  <c:v>23959</c:v>
                </c:pt>
                <c:pt idx="12">
                  <c:v>32033</c:v>
                </c:pt>
                <c:pt idx="13">
                  <c:v>23112</c:v>
                </c:pt>
                <c:pt idx="14">
                  <c:v>24815</c:v>
                </c:pt>
                <c:pt idx="15">
                  <c:v>31139</c:v>
                </c:pt>
                <c:pt idx="16">
                  <c:v>24420</c:v>
                </c:pt>
                <c:pt idx="17">
                  <c:v>24126</c:v>
                </c:pt>
                <c:pt idx="18">
                  <c:v>31140</c:v>
                </c:pt>
                <c:pt idx="19">
                  <c:v>42645</c:v>
                </c:pt>
                <c:pt idx="20">
                  <c:v>40927</c:v>
                </c:pt>
                <c:pt idx="21">
                  <c:v>41264</c:v>
                </c:pt>
                <c:pt idx="22">
                  <c:v>38233</c:v>
                </c:pt>
                <c:pt idx="23">
                  <c:v>42171</c:v>
                </c:pt>
                <c:pt idx="24">
                  <c:v>38708</c:v>
                </c:pt>
                <c:pt idx="25">
                  <c:v>41483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BB81-41CF-B004-DFC4BD757E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成效畫圖用!$B$336</c15:sqref>
                        </c15:formulaRef>
                      </c:ext>
                    </c:extLst>
                    <c:strCache>
                      <c:ptCount val="1"/>
                      <c:pt idx="0">
                        <c:v>01Funsiamo品牌字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成效畫圖用!$C$335:$AB$335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成效畫圖用!$C$336:$AB$336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2616</c:v>
                      </c:pt>
                      <c:pt idx="1">
                        <c:v>3424</c:v>
                      </c:pt>
                      <c:pt idx="2">
                        <c:v>2487</c:v>
                      </c:pt>
                      <c:pt idx="3">
                        <c:v>1913</c:v>
                      </c:pt>
                      <c:pt idx="4">
                        <c:v>2858</c:v>
                      </c:pt>
                      <c:pt idx="5">
                        <c:v>2229</c:v>
                      </c:pt>
                      <c:pt idx="6">
                        <c:v>2628</c:v>
                      </c:pt>
                      <c:pt idx="7">
                        <c:v>3034</c:v>
                      </c:pt>
                      <c:pt idx="8">
                        <c:v>3268</c:v>
                      </c:pt>
                      <c:pt idx="9">
                        <c:v>4569</c:v>
                      </c:pt>
                      <c:pt idx="10">
                        <c:v>1695</c:v>
                      </c:pt>
                      <c:pt idx="11">
                        <c:v>2604</c:v>
                      </c:pt>
                      <c:pt idx="12">
                        <c:v>2692</c:v>
                      </c:pt>
                      <c:pt idx="13">
                        <c:v>2974</c:v>
                      </c:pt>
                      <c:pt idx="14">
                        <c:v>1594</c:v>
                      </c:pt>
                      <c:pt idx="15">
                        <c:v>1834</c:v>
                      </c:pt>
                      <c:pt idx="16">
                        <c:v>1709</c:v>
                      </c:pt>
                      <c:pt idx="17">
                        <c:v>1427</c:v>
                      </c:pt>
                      <c:pt idx="18">
                        <c:v>1661</c:v>
                      </c:pt>
                      <c:pt idx="19">
                        <c:v>2286</c:v>
                      </c:pt>
                      <c:pt idx="20">
                        <c:v>2699</c:v>
                      </c:pt>
                      <c:pt idx="21">
                        <c:v>1880</c:v>
                      </c:pt>
                      <c:pt idx="22">
                        <c:v>1411</c:v>
                      </c:pt>
                      <c:pt idx="23">
                        <c:v>1335</c:v>
                      </c:pt>
                      <c:pt idx="24">
                        <c:v>1515</c:v>
                      </c:pt>
                      <c:pt idx="25">
                        <c:v>578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BB81-41CF-B004-DFC4BD757E8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成效畫圖用!$B$338</c15:sqref>
                        </c15:formulaRef>
                      </c:ext>
                    </c:extLst>
                    <c:strCache>
                      <c:ptCount val="1"/>
                      <c:pt idx="0">
                        <c:v>Facebook廣告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3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3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3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成效畫圖用!$C$335:$AB$335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成效畫圖用!$C$338:$AB$338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33865</c:v>
                      </c:pt>
                      <c:pt idx="1">
                        <c:v>0</c:v>
                      </c:pt>
                      <c:pt idx="2">
                        <c:v>28130</c:v>
                      </c:pt>
                      <c:pt idx="3">
                        <c:v>46655</c:v>
                      </c:pt>
                      <c:pt idx="4">
                        <c:v>50897</c:v>
                      </c:pt>
                      <c:pt idx="5">
                        <c:v>52206</c:v>
                      </c:pt>
                      <c:pt idx="6">
                        <c:v>43505</c:v>
                      </c:pt>
                      <c:pt idx="7">
                        <c:v>42664</c:v>
                      </c:pt>
                      <c:pt idx="8">
                        <c:v>106495</c:v>
                      </c:pt>
                      <c:pt idx="9">
                        <c:v>132882</c:v>
                      </c:pt>
                      <c:pt idx="10">
                        <c:v>60364</c:v>
                      </c:pt>
                      <c:pt idx="11">
                        <c:v>10870</c:v>
                      </c:pt>
                      <c:pt idx="12">
                        <c:v>52133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154545</c:v>
                      </c:pt>
                      <c:pt idx="16">
                        <c:v>203370</c:v>
                      </c:pt>
                      <c:pt idx="17">
                        <c:v>6902</c:v>
                      </c:pt>
                      <c:pt idx="18">
                        <c:v>0</c:v>
                      </c:pt>
                      <c:pt idx="19">
                        <c:v>113824</c:v>
                      </c:pt>
                      <c:pt idx="20">
                        <c:v>121925</c:v>
                      </c:pt>
                      <c:pt idx="21">
                        <c:v>37136</c:v>
                      </c:pt>
                      <c:pt idx="22">
                        <c:v>90996</c:v>
                      </c:pt>
                      <c:pt idx="23">
                        <c:v>4576</c:v>
                      </c:pt>
                      <c:pt idx="24">
                        <c:v>231070</c:v>
                      </c:pt>
                      <c:pt idx="25">
                        <c:v>140710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B81-41CF-B004-DFC4BD757E86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成效畫圖用!$B$339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成效畫圖用!$C$339:$AB$339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81-41CF-B004-DFC4BD757E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en-US"/>
              <a:t>Facebook</a:t>
            </a:r>
            <a:r>
              <a:rPr lang="zh-TW"/>
              <a:t>曝光量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成效畫圖用!$B$338</c:f>
              <c:strCache>
                <c:ptCount val="1"/>
                <c:pt idx="0">
                  <c:v>Facebook廣告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成效畫圖用!$C$338:$AB$338</c:f>
              <c:numCache>
                <c:formatCode>#,##0</c:formatCode>
                <c:ptCount val="26"/>
                <c:pt idx="0">
                  <c:v>33865</c:v>
                </c:pt>
                <c:pt idx="1">
                  <c:v>0</c:v>
                </c:pt>
                <c:pt idx="2">
                  <c:v>28130</c:v>
                </c:pt>
                <c:pt idx="3">
                  <c:v>46655</c:v>
                </c:pt>
                <c:pt idx="4">
                  <c:v>50897</c:v>
                </c:pt>
                <c:pt idx="5">
                  <c:v>52206</c:v>
                </c:pt>
                <c:pt idx="6">
                  <c:v>43505</c:v>
                </c:pt>
                <c:pt idx="7">
                  <c:v>42664</c:v>
                </c:pt>
                <c:pt idx="8">
                  <c:v>106495</c:v>
                </c:pt>
                <c:pt idx="9">
                  <c:v>132882</c:v>
                </c:pt>
                <c:pt idx="10">
                  <c:v>60364</c:v>
                </c:pt>
                <c:pt idx="11">
                  <c:v>10870</c:v>
                </c:pt>
                <c:pt idx="12">
                  <c:v>52133</c:v>
                </c:pt>
                <c:pt idx="13">
                  <c:v>0</c:v>
                </c:pt>
                <c:pt idx="14">
                  <c:v>0</c:v>
                </c:pt>
                <c:pt idx="15">
                  <c:v>154545</c:v>
                </c:pt>
                <c:pt idx="16">
                  <c:v>203370</c:v>
                </c:pt>
                <c:pt idx="17">
                  <c:v>6902</c:v>
                </c:pt>
                <c:pt idx="18">
                  <c:v>0</c:v>
                </c:pt>
                <c:pt idx="19">
                  <c:v>113824</c:v>
                </c:pt>
                <c:pt idx="20">
                  <c:v>121925</c:v>
                </c:pt>
                <c:pt idx="21">
                  <c:v>37136</c:v>
                </c:pt>
                <c:pt idx="22">
                  <c:v>90996</c:v>
                </c:pt>
                <c:pt idx="23">
                  <c:v>4576</c:v>
                </c:pt>
                <c:pt idx="24">
                  <c:v>231070</c:v>
                </c:pt>
                <c:pt idx="25">
                  <c:v>140710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72BD-408F-9AB5-40651BB1A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成效畫圖用!$B$336</c15:sqref>
                        </c15:formulaRef>
                      </c:ext>
                    </c:extLst>
                    <c:strCache>
                      <c:ptCount val="1"/>
                      <c:pt idx="0">
                        <c:v>01Funsiamo品牌字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成效畫圖用!$C$335:$AB$335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成效畫圖用!$C$336:$AB$336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2616</c:v>
                      </c:pt>
                      <c:pt idx="1">
                        <c:v>3424</c:v>
                      </c:pt>
                      <c:pt idx="2">
                        <c:v>2487</c:v>
                      </c:pt>
                      <c:pt idx="3">
                        <c:v>1913</c:v>
                      </c:pt>
                      <c:pt idx="4">
                        <c:v>2858</c:v>
                      </c:pt>
                      <c:pt idx="5">
                        <c:v>2229</c:v>
                      </c:pt>
                      <c:pt idx="6">
                        <c:v>2628</c:v>
                      </c:pt>
                      <c:pt idx="7">
                        <c:v>3034</c:v>
                      </c:pt>
                      <c:pt idx="8">
                        <c:v>3268</c:v>
                      </c:pt>
                      <c:pt idx="9">
                        <c:v>4569</c:v>
                      </c:pt>
                      <c:pt idx="10">
                        <c:v>1695</c:v>
                      </c:pt>
                      <c:pt idx="11">
                        <c:v>2604</c:v>
                      </c:pt>
                      <c:pt idx="12">
                        <c:v>2692</c:v>
                      </c:pt>
                      <c:pt idx="13">
                        <c:v>2974</c:v>
                      </c:pt>
                      <c:pt idx="14">
                        <c:v>1594</c:v>
                      </c:pt>
                      <c:pt idx="15">
                        <c:v>1834</c:v>
                      </c:pt>
                      <c:pt idx="16">
                        <c:v>1709</c:v>
                      </c:pt>
                      <c:pt idx="17">
                        <c:v>1427</c:v>
                      </c:pt>
                      <c:pt idx="18">
                        <c:v>1661</c:v>
                      </c:pt>
                      <c:pt idx="19">
                        <c:v>2286</c:v>
                      </c:pt>
                      <c:pt idx="20">
                        <c:v>2699</c:v>
                      </c:pt>
                      <c:pt idx="21">
                        <c:v>1880</c:v>
                      </c:pt>
                      <c:pt idx="22">
                        <c:v>1411</c:v>
                      </c:pt>
                      <c:pt idx="23">
                        <c:v>1335</c:v>
                      </c:pt>
                      <c:pt idx="24">
                        <c:v>1515</c:v>
                      </c:pt>
                      <c:pt idx="25">
                        <c:v>578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72BD-408F-9AB5-40651BB1A5C0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成效畫圖用!$B$337</c15:sqref>
                        </c15:formulaRef>
                      </c:ext>
                    </c:extLst>
                    <c:strCache>
                      <c:ptCount val="1"/>
                      <c:pt idx="0">
                        <c:v>02服務與產品字詞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成效畫圖用!$C$335:$AB$335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成效畫圖用!$C$337:$AB$337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16039</c:v>
                      </c:pt>
                      <c:pt idx="1">
                        <c:v>15904</c:v>
                      </c:pt>
                      <c:pt idx="2">
                        <c:v>13370</c:v>
                      </c:pt>
                      <c:pt idx="3">
                        <c:v>11122</c:v>
                      </c:pt>
                      <c:pt idx="4">
                        <c:v>12073</c:v>
                      </c:pt>
                      <c:pt idx="5">
                        <c:v>14430</c:v>
                      </c:pt>
                      <c:pt idx="6">
                        <c:v>16126</c:v>
                      </c:pt>
                      <c:pt idx="7">
                        <c:v>20392</c:v>
                      </c:pt>
                      <c:pt idx="8">
                        <c:v>23085</c:v>
                      </c:pt>
                      <c:pt idx="9">
                        <c:v>27720</c:v>
                      </c:pt>
                      <c:pt idx="10">
                        <c:v>9723</c:v>
                      </c:pt>
                      <c:pt idx="11">
                        <c:v>23959</c:v>
                      </c:pt>
                      <c:pt idx="12">
                        <c:v>32033</c:v>
                      </c:pt>
                      <c:pt idx="13">
                        <c:v>23112</c:v>
                      </c:pt>
                      <c:pt idx="14">
                        <c:v>24815</c:v>
                      </c:pt>
                      <c:pt idx="15">
                        <c:v>31139</c:v>
                      </c:pt>
                      <c:pt idx="16">
                        <c:v>24420</c:v>
                      </c:pt>
                      <c:pt idx="17">
                        <c:v>24126</c:v>
                      </c:pt>
                      <c:pt idx="18">
                        <c:v>31140</c:v>
                      </c:pt>
                      <c:pt idx="19">
                        <c:v>42645</c:v>
                      </c:pt>
                      <c:pt idx="20">
                        <c:v>40927</c:v>
                      </c:pt>
                      <c:pt idx="21">
                        <c:v>41264</c:v>
                      </c:pt>
                      <c:pt idx="22">
                        <c:v>38233</c:v>
                      </c:pt>
                      <c:pt idx="23">
                        <c:v>42171</c:v>
                      </c:pt>
                      <c:pt idx="24">
                        <c:v>38708</c:v>
                      </c:pt>
                      <c:pt idx="25">
                        <c:v>41483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2BD-408F-9AB5-40651BB1A5C0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成效畫圖用!$B$339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成效畫圖用!$C$335:$AB$335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成效畫圖用!$C$339:$AB$339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BD-408F-9AB5-40651BB1A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en-US"/>
              <a:t>Facebook</a:t>
            </a:r>
            <a:r>
              <a:rPr lang="zh-TW"/>
              <a:t>廣告花費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成效畫圖用!$B$354</c:f>
              <c:strCache>
                <c:ptCount val="1"/>
                <c:pt idx="0">
                  <c:v>Facebook廣告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成效畫圖用!$C$354:$AB$354</c:f>
              <c:numCache>
                <c:formatCode>"NT$"#,##0_);\("NT$"#,##0\)</c:formatCode>
                <c:ptCount val="26"/>
                <c:pt idx="0">
                  <c:v>2716</c:v>
                </c:pt>
                <c:pt idx="1">
                  <c:v>0</c:v>
                </c:pt>
                <c:pt idx="2">
                  <c:v>2186</c:v>
                </c:pt>
                <c:pt idx="3">
                  <c:v>3502</c:v>
                </c:pt>
                <c:pt idx="4">
                  <c:v>3496</c:v>
                </c:pt>
                <c:pt idx="5">
                  <c:v>6828</c:v>
                </c:pt>
                <c:pt idx="6">
                  <c:v>7013</c:v>
                </c:pt>
                <c:pt idx="7">
                  <c:v>7025</c:v>
                </c:pt>
                <c:pt idx="8">
                  <c:v>10485</c:v>
                </c:pt>
                <c:pt idx="9">
                  <c:v>13624</c:v>
                </c:pt>
                <c:pt idx="10">
                  <c:v>7003</c:v>
                </c:pt>
                <c:pt idx="11">
                  <c:v>1347</c:v>
                </c:pt>
                <c:pt idx="12">
                  <c:v>6997</c:v>
                </c:pt>
                <c:pt idx="13">
                  <c:v>0</c:v>
                </c:pt>
                <c:pt idx="14">
                  <c:v>0</c:v>
                </c:pt>
                <c:pt idx="15">
                  <c:v>11531</c:v>
                </c:pt>
                <c:pt idx="16">
                  <c:v>14001</c:v>
                </c:pt>
                <c:pt idx="17">
                  <c:v>438</c:v>
                </c:pt>
                <c:pt idx="18">
                  <c:v>0</c:v>
                </c:pt>
                <c:pt idx="19">
                  <c:v>6721</c:v>
                </c:pt>
                <c:pt idx="20">
                  <c:v>10573</c:v>
                </c:pt>
                <c:pt idx="21">
                  <c:v>3192</c:v>
                </c:pt>
                <c:pt idx="22">
                  <c:v>8579</c:v>
                </c:pt>
                <c:pt idx="23">
                  <c:v>472</c:v>
                </c:pt>
                <c:pt idx="24">
                  <c:v>11227</c:v>
                </c:pt>
                <c:pt idx="25">
                  <c:v>6959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5132-440E-8B98-F4E666DE2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成效畫圖用!$B$352</c15:sqref>
                        </c15:formulaRef>
                      </c:ext>
                    </c:extLst>
                    <c:strCache>
                      <c:ptCount val="1"/>
                      <c:pt idx="0">
                        <c:v>01Funsiamo品牌字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成效畫圖用!$C$351:$AB$351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成效畫圖用!$C$352:$AB$352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902</c:v>
                      </c:pt>
                      <c:pt idx="1">
                        <c:v>1626</c:v>
                      </c:pt>
                      <c:pt idx="2">
                        <c:v>1237</c:v>
                      </c:pt>
                      <c:pt idx="3">
                        <c:v>561</c:v>
                      </c:pt>
                      <c:pt idx="4">
                        <c:v>919</c:v>
                      </c:pt>
                      <c:pt idx="5">
                        <c:v>751</c:v>
                      </c:pt>
                      <c:pt idx="6">
                        <c:v>1118</c:v>
                      </c:pt>
                      <c:pt idx="7">
                        <c:v>1061</c:v>
                      </c:pt>
                      <c:pt idx="8">
                        <c:v>1409</c:v>
                      </c:pt>
                      <c:pt idx="9">
                        <c:v>1764</c:v>
                      </c:pt>
                      <c:pt idx="10">
                        <c:v>662</c:v>
                      </c:pt>
                      <c:pt idx="11">
                        <c:v>961</c:v>
                      </c:pt>
                      <c:pt idx="12">
                        <c:v>1105</c:v>
                      </c:pt>
                      <c:pt idx="13">
                        <c:v>1150</c:v>
                      </c:pt>
                      <c:pt idx="14">
                        <c:v>553</c:v>
                      </c:pt>
                      <c:pt idx="15">
                        <c:v>772</c:v>
                      </c:pt>
                      <c:pt idx="16">
                        <c:v>1039</c:v>
                      </c:pt>
                      <c:pt idx="17">
                        <c:v>869</c:v>
                      </c:pt>
                      <c:pt idx="18">
                        <c:v>761</c:v>
                      </c:pt>
                      <c:pt idx="19">
                        <c:v>1009</c:v>
                      </c:pt>
                      <c:pt idx="20">
                        <c:v>949</c:v>
                      </c:pt>
                      <c:pt idx="21">
                        <c:v>718</c:v>
                      </c:pt>
                      <c:pt idx="22">
                        <c:v>763</c:v>
                      </c:pt>
                      <c:pt idx="23">
                        <c:v>792</c:v>
                      </c:pt>
                      <c:pt idx="24">
                        <c:v>1048</c:v>
                      </c:pt>
                      <c:pt idx="25">
                        <c:v>352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5132-440E-8B98-F4E666DE2D5B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成效畫圖用!$B$353</c15:sqref>
                        </c15:formulaRef>
                      </c:ext>
                    </c:extLst>
                    <c:strCache>
                      <c:ptCount val="1"/>
                      <c:pt idx="0">
                        <c:v>02服務與產品字詞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成效畫圖用!$C$351:$AB$351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成效畫圖用!$C$353:$AB$353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3630</c:v>
                      </c:pt>
                      <c:pt idx="1">
                        <c:v>3511</c:v>
                      </c:pt>
                      <c:pt idx="2">
                        <c:v>3292</c:v>
                      </c:pt>
                      <c:pt idx="3">
                        <c:v>3545</c:v>
                      </c:pt>
                      <c:pt idx="4">
                        <c:v>3149</c:v>
                      </c:pt>
                      <c:pt idx="5">
                        <c:v>3961</c:v>
                      </c:pt>
                      <c:pt idx="6">
                        <c:v>3425</c:v>
                      </c:pt>
                      <c:pt idx="7">
                        <c:v>4377</c:v>
                      </c:pt>
                      <c:pt idx="8">
                        <c:v>5616</c:v>
                      </c:pt>
                      <c:pt idx="9">
                        <c:v>7097</c:v>
                      </c:pt>
                      <c:pt idx="10">
                        <c:v>2977</c:v>
                      </c:pt>
                      <c:pt idx="11">
                        <c:v>6725</c:v>
                      </c:pt>
                      <c:pt idx="12">
                        <c:v>9885</c:v>
                      </c:pt>
                      <c:pt idx="13">
                        <c:v>6909</c:v>
                      </c:pt>
                      <c:pt idx="14">
                        <c:v>7185</c:v>
                      </c:pt>
                      <c:pt idx="15">
                        <c:v>11801</c:v>
                      </c:pt>
                      <c:pt idx="16">
                        <c:v>10604</c:v>
                      </c:pt>
                      <c:pt idx="17">
                        <c:v>11744</c:v>
                      </c:pt>
                      <c:pt idx="18">
                        <c:v>14645</c:v>
                      </c:pt>
                      <c:pt idx="19">
                        <c:v>24876</c:v>
                      </c:pt>
                      <c:pt idx="20">
                        <c:v>20900</c:v>
                      </c:pt>
                      <c:pt idx="21">
                        <c:v>19485</c:v>
                      </c:pt>
                      <c:pt idx="22">
                        <c:v>18713</c:v>
                      </c:pt>
                      <c:pt idx="23">
                        <c:v>21561</c:v>
                      </c:pt>
                      <c:pt idx="24">
                        <c:v>19572</c:v>
                      </c:pt>
                      <c:pt idx="25">
                        <c:v>20244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132-440E-8B98-F4E666DE2D5B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成效畫圖用!$B$355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成效畫圖用!$C$351:$AB$351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成效畫圖用!$C$355:$AB$355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32-440E-8B98-F4E666DE2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en-US"/>
              <a:t>Facebook</a:t>
            </a:r>
            <a:r>
              <a:rPr lang="zh-TW"/>
              <a:t>點擊量</a:t>
            </a:r>
          </a:p>
        </c:rich>
      </c:tx>
      <c:layout>
        <c:manualLayout>
          <c:xMode val="edge"/>
          <c:yMode val="edge"/>
          <c:x val="0.12655002438552374"/>
          <c:y val="3.92844456794585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成效畫圖用!$B$346</c:f>
              <c:strCache>
                <c:ptCount val="1"/>
                <c:pt idx="0">
                  <c:v>Facebook廣告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成效畫圖用!$C$346:$AB$346</c:f>
              <c:numCache>
                <c:formatCode>General</c:formatCode>
                <c:ptCount val="26"/>
                <c:pt idx="0">
                  <c:v>934</c:v>
                </c:pt>
                <c:pt idx="1">
                  <c:v>0</c:v>
                </c:pt>
                <c:pt idx="2">
                  <c:v>426</c:v>
                </c:pt>
                <c:pt idx="3">
                  <c:v>399</c:v>
                </c:pt>
                <c:pt idx="4">
                  <c:v>158</c:v>
                </c:pt>
                <c:pt idx="5">
                  <c:v>1528</c:v>
                </c:pt>
                <c:pt idx="6">
                  <c:v>1275</c:v>
                </c:pt>
                <c:pt idx="7">
                  <c:v>1211</c:v>
                </c:pt>
                <c:pt idx="8">
                  <c:v>2149</c:v>
                </c:pt>
                <c:pt idx="9">
                  <c:v>2137</c:v>
                </c:pt>
                <c:pt idx="10">
                  <c:v>2093</c:v>
                </c:pt>
                <c:pt idx="11">
                  <c:v>335</c:v>
                </c:pt>
                <c:pt idx="12">
                  <c:v>1789</c:v>
                </c:pt>
                <c:pt idx="13">
                  <c:v>0</c:v>
                </c:pt>
                <c:pt idx="14">
                  <c:v>0</c:v>
                </c:pt>
                <c:pt idx="15">
                  <c:v>1674</c:v>
                </c:pt>
                <c:pt idx="16">
                  <c:v>2140</c:v>
                </c:pt>
                <c:pt idx="17">
                  <c:v>65</c:v>
                </c:pt>
                <c:pt idx="18">
                  <c:v>0</c:v>
                </c:pt>
                <c:pt idx="19">
                  <c:v>989</c:v>
                </c:pt>
                <c:pt idx="20">
                  <c:v>1248</c:v>
                </c:pt>
                <c:pt idx="21">
                  <c:v>14</c:v>
                </c:pt>
                <c:pt idx="22">
                  <c:v>193</c:v>
                </c:pt>
                <c:pt idx="23">
                  <c:v>7</c:v>
                </c:pt>
                <c:pt idx="24">
                  <c:v>226</c:v>
                </c:pt>
                <c:pt idx="25">
                  <c:v>62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5A98-4E64-888B-D23A6F977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150240"/>
        <c:axId val="88917865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成效畫圖用!$B$344</c15:sqref>
                        </c15:formulaRef>
                      </c:ext>
                    </c:extLst>
                    <c:strCache>
                      <c:ptCount val="1"/>
                      <c:pt idx="0">
                        <c:v>01Funsiamo品牌字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1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1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成效畫圖用!$C$343:$AB$343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成效畫圖用!$C$344:$AB$344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637</c:v>
                      </c:pt>
                      <c:pt idx="1">
                        <c:v>901</c:v>
                      </c:pt>
                      <c:pt idx="2">
                        <c:v>690</c:v>
                      </c:pt>
                      <c:pt idx="3">
                        <c:v>597</c:v>
                      </c:pt>
                      <c:pt idx="4">
                        <c:v>766</c:v>
                      </c:pt>
                      <c:pt idx="5">
                        <c:v>602</c:v>
                      </c:pt>
                      <c:pt idx="6">
                        <c:v>671</c:v>
                      </c:pt>
                      <c:pt idx="7">
                        <c:v>750</c:v>
                      </c:pt>
                      <c:pt idx="8">
                        <c:v>837</c:v>
                      </c:pt>
                      <c:pt idx="9">
                        <c:v>1171</c:v>
                      </c:pt>
                      <c:pt idx="10">
                        <c:v>377</c:v>
                      </c:pt>
                      <c:pt idx="11">
                        <c:v>581</c:v>
                      </c:pt>
                      <c:pt idx="12">
                        <c:v>631</c:v>
                      </c:pt>
                      <c:pt idx="13">
                        <c:v>633</c:v>
                      </c:pt>
                      <c:pt idx="14">
                        <c:v>381</c:v>
                      </c:pt>
                      <c:pt idx="15">
                        <c:v>423</c:v>
                      </c:pt>
                      <c:pt idx="16">
                        <c:v>398</c:v>
                      </c:pt>
                      <c:pt idx="17">
                        <c:v>298</c:v>
                      </c:pt>
                      <c:pt idx="18">
                        <c:v>397</c:v>
                      </c:pt>
                      <c:pt idx="19">
                        <c:v>444</c:v>
                      </c:pt>
                      <c:pt idx="20">
                        <c:v>511</c:v>
                      </c:pt>
                      <c:pt idx="21">
                        <c:v>350</c:v>
                      </c:pt>
                      <c:pt idx="22">
                        <c:v>267</c:v>
                      </c:pt>
                      <c:pt idx="23">
                        <c:v>247</c:v>
                      </c:pt>
                      <c:pt idx="24">
                        <c:v>298</c:v>
                      </c:pt>
                      <c:pt idx="25">
                        <c:v>96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5A98-4E64-888B-D23A6F977A3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成效畫圖用!$B$345</c15:sqref>
                        </c15:formulaRef>
                      </c:ext>
                    </c:extLst>
                    <c:strCache>
                      <c:ptCount val="1"/>
                      <c:pt idx="0">
                        <c:v>02服務與產品字詞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2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2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2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成效畫圖用!$C$343:$AB$343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成效畫圖用!$C$345:$AB$345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1268</c:v>
                      </c:pt>
                      <c:pt idx="1">
                        <c:v>1437</c:v>
                      </c:pt>
                      <c:pt idx="2">
                        <c:v>1140</c:v>
                      </c:pt>
                      <c:pt idx="3">
                        <c:v>1293</c:v>
                      </c:pt>
                      <c:pt idx="4">
                        <c:v>1462</c:v>
                      </c:pt>
                      <c:pt idx="5">
                        <c:v>1320</c:v>
                      </c:pt>
                      <c:pt idx="6">
                        <c:v>1336</c:v>
                      </c:pt>
                      <c:pt idx="7">
                        <c:v>1761</c:v>
                      </c:pt>
                      <c:pt idx="8">
                        <c:v>1954</c:v>
                      </c:pt>
                      <c:pt idx="9">
                        <c:v>2650</c:v>
                      </c:pt>
                      <c:pt idx="10">
                        <c:v>1002</c:v>
                      </c:pt>
                      <c:pt idx="11">
                        <c:v>1992</c:v>
                      </c:pt>
                      <c:pt idx="12">
                        <c:v>2708</c:v>
                      </c:pt>
                      <c:pt idx="13">
                        <c:v>2157</c:v>
                      </c:pt>
                      <c:pt idx="14">
                        <c:v>2313</c:v>
                      </c:pt>
                      <c:pt idx="15">
                        <c:v>2584</c:v>
                      </c:pt>
                      <c:pt idx="16">
                        <c:v>2299</c:v>
                      </c:pt>
                      <c:pt idx="17">
                        <c:v>2260</c:v>
                      </c:pt>
                      <c:pt idx="18">
                        <c:v>2769</c:v>
                      </c:pt>
                      <c:pt idx="19">
                        <c:v>3155</c:v>
                      </c:pt>
                      <c:pt idx="20">
                        <c:v>3979</c:v>
                      </c:pt>
                      <c:pt idx="21">
                        <c:v>3981</c:v>
                      </c:pt>
                      <c:pt idx="22">
                        <c:v>3939</c:v>
                      </c:pt>
                      <c:pt idx="23">
                        <c:v>3875</c:v>
                      </c:pt>
                      <c:pt idx="24">
                        <c:v>3862</c:v>
                      </c:pt>
                      <c:pt idx="25">
                        <c:v>4204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A98-4E64-888B-D23A6F977A3C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3"/>
          <c:order val="3"/>
          <c:tx>
            <c:strRef>
              <c:f>成效畫圖用!$B$347</c:f>
              <c:strCache>
                <c:ptCount val="1"/>
                <c:pt idx="0">
                  <c:v>網站訂單金額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成效畫圖用!$C$343:$AB$343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成效畫圖用!$C$347:$AB$347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98-4E64-888B-D23A6F977A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363968"/>
        <c:axId val="530233440"/>
      </c:lineChart>
      <c:catAx>
        <c:axId val="56515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89178656"/>
        <c:crosses val="autoZero"/>
        <c:auto val="1"/>
        <c:lblAlgn val="ctr"/>
        <c:lblOffset val="100"/>
        <c:noMultiLvlLbl val="0"/>
      </c:catAx>
      <c:valAx>
        <c:axId val="88917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565150240"/>
        <c:crosses val="autoZero"/>
        <c:crossBetween val="between"/>
      </c:valAx>
      <c:valAx>
        <c:axId val="53023344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878363968"/>
        <c:crosses val="max"/>
        <c:crossBetween val="between"/>
      </c:valAx>
      <c:catAx>
        <c:axId val="87836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302334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421-4DB2-ACAF-82AADD38AD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421-4DB2-ACAF-82AADD38ADA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421-4DB2-ACAF-82AADD38AD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421-4DB2-ACAF-82AADD38ADA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421-4DB2-ACAF-82AADD38ADA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421-4DB2-ACAF-82AADD38ADA6}"/>
              </c:ext>
            </c:extLst>
          </c:dPt>
          <c:dLbls>
            <c:dLbl>
              <c:idx val="3"/>
              <c:layout>
                <c:manualLayout>
                  <c:x val="-4.6987104491738221E-2"/>
                  <c:y val="-1.638320940063298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421-4DB2-ACAF-82AADD38ADA6}"/>
                </c:ext>
              </c:extLst>
            </c:dLbl>
            <c:dLbl>
              <c:idx val="4"/>
              <c:layout>
                <c:manualLayout>
                  <c:x val="-9.0831613494056149E-3"/>
                  <c:y val="-4.363197646191305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421-4DB2-ACAF-82AADD38ADA6}"/>
                </c:ext>
              </c:extLst>
            </c:dLbl>
            <c:dLbl>
              <c:idx val="5"/>
              <c:layout>
                <c:manualLayout>
                  <c:x val="9.3944787148871958E-2"/>
                  <c:y val="0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7421-4DB2-ACAF-82AADD38ADA6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HK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'[Funsiamo 報表範本.xlsx]月報08範本'!$J$65:$J$70</c:f>
              <c:strCache>
                <c:ptCount val="6"/>
                <c:pt idx="0">
                  <c:v>流量01-直接來源_品牌</c:v>
                </c:pt>
                <c:pt idx="1">
                  <c:v>流量02-自然搜尋</c:v>
                </c:pt>
                <c:pt idx="2">
                  <c:v>流量03-付費搜尋</c:v>
                </c:pt>
                <c:pt idx="3">
                  <c:v>流量04-社交媒體</c:v>
                </c:pt>
                <c:pt idx="4">
                  <c:v>流量05-Line與EDM</c:v>
                </c:pt>
                <c:pt idx="5">
                  <c:v>流量06-推薦與其他</c:v>
                </c:pt>
              </c:strCache>
            </c:strRef>
          </c:cat>
          <c:val>
            <c:numRef>
              <c:f>'[Funsiamo 報表範本.xlsx]月報08範本'!$K$65:$K$70</c:f>
              <c:numCache>
                <c:formatCode>_-[$$-404]* #,##0_-;\-[$$-404]* #,##0_-;_-[$$-404]* "-"??_-;_-@_-</c:formatCode>
                <c:ptCount val="6"/>
                <c:pt idx="0">
                  <c:v>325794</c:v>
                </c:pt>
                <c:pt idx="1">
                  <c:v>324322</c:v>
                </c:pt>
                <c:pt idx="2">
                  <c:v>383650</c:v>
                </c:pt>
                <c:pt idx="3">
                  <c:v>56310</c:v>
                </c:pt>
                <c:pt idx="4">
                  <c:v>16720</c:v>
                </c:pt>
                <c:pt idx="5">
                  <c:v>18946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421-4DB2-ACAF-82AADD38ADA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HK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品牌吸引度與網站使用者狀態</a:t>
            </a:r>
          </a:p>
        </c:rich>
      </c:tx>
      <c:layout>
        <c:manualLayout>
          <c:xMode val="edge"/>
          <c:yMode val="edge"/>
          <c:x val="5.2036848077092787E-2"/>
          <c:y val="2.77269341777071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成效畫圖用!$B$540</c:f>
              <c:strCache>
                <c:ptCount val="1"/>
                <c:pt idx="0">
                  <c:v>全站使用者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8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tint val="58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tint val="58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tint val="58000"/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成效畫圖用!$C$536:$AB$536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成效畫圖用!$C$540:$AB$540</c:f>
              <c:numCache>
                <c:formatCode>General</c:formatCode>
                <c:ptCount val="26"/>
                <c:pt idx="0">
                  <c:v>5523</c:v>
                </c:pt>
                <c:pt idx="1">
                  <c:v>6787</c:v>
                </c:pt>
                <c:pt idx="2">
                  <c:v>5828</c:v>
                </c:pt>
                <c:pt idx="3">
                  <c:v>7637</c:v>
                </c:pt>
                <c:pt idx="4">
                  <c:v>8051</c:v>
                </c:pt>
                <c:pt idx="5">
                  <c:v>7435</c:v>
                </c:pt>
                <c:pt idx="6">
                  <c:v>6915</c:v>
                </c:pt>
                <c:pt idx="7">
                  <c:v>7540</c:v>
                </c:pt>
                <c:pt idx="8">
                  <c:v>10681</c:v>
                </c:pt>
                <c:pt idx="9">
                  <c:v>10854</c:v>
                </c:pt>
                <c:pt idx="10">
                  <c:v>7266</c:v>
                </c:pt>
                <c:pt idx="11">
                  <c:v>8930</c:v>
                </c:pt>
                <c:pt idx="12">
                  <c:v>7262</c:v>
                </c:pt>
                <c:pt idx="13">
                  <c:v>6129</c:v>
                </c:pt>
                <c:pt idx="14">
                  <c:v>5884</c:v>
                </c:pt>
                <c:pt idx="15">
                  <c:v>6510</c:v>
                </c:pt>
                <c:pt idx="16">
                  <c:v>7209</c:v>
                </c:pt>
                <c:pt idx="17">
                  <c:v>5562</c:v>
                </c:pt>
                <c:pt idx="18">
                  <c:v>6734</c:v>
                </c:pt>
                <c:pt idx="19">
                  <c:v>7842</c:v>
                </c:pt>
                <c:pt idx="20">
                  <c:v>8637</c:v>
                </c:pt>
                <c:pt idx="21">
                  <c:v>7734</c:v>
                </c:pt>
                <c:pt idx="22">
                  <c:v>8012</c:v>
                </c:pt>
                <c:pt idx="23">
                  <c:v>7447</c:v>
                </c:pt>
                <c:pt idx="24">
                  <c:v>7985</c:v>
                </c:pt>
                <c:pt idx="25">
                  <c:v>7715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0A-4A24-A2E8-04C803DB6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9303600"/>
        <c:axId val="1111258880"/>
      </c:barChart>
      <c:lineChart>
        <c:grouping val="standard"/>
        <c:varyColors val="0"/>
        <c:ser>
          <c:idx val="2"/>
          <c:order val="2"/>
          <c:tx>
            <c:strRef>
              <c:f>成效畫圖用!$B$539</c:f>
              <c:strCache>
                <c:ptCount val="1"/>
                <c:pt idx="0">
                  <c:v>品牌吸引度 </c:v>
                </c:pt>
              </c:strCache>
            </c:strRef>
          </c:tx>
          <c:spPr>
            <a:ln w="22225" cap="rnd" cmpd="sng" algn="ctr">
              <a:solidFill>
                <a:schemeClr val="accent1">
                  <a:tint val="86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成效畫圖用!$C$536:$AB$536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成效畫圖用!$C$539:$AB$539</c:f>
              <c:numCache>
                <c:formatCode>0%</c:formatCode>
                <c:ptCount val="26"/>
                <c:pt idx="0">
                  <c:v>0.64183736809435132</c:v>
                </c:pt>
                <c:pt idx="1">
                  <c:v>0.63413495213635307</c:v>
                </c:pt>
                <c:pt idx="2">
                  <c:v>0.63997644980865465</c:v>
                </c:pt>
                <c:pt idx="3">
                  <c:v>0.7765342286886775</c:v>
                </c:pt>
                <c:pt idx="4">
                  <c:v>0.74615530662616292</c:v>
                </c:pt>
                <c:pt idx="5">
                  <c:v>0.69806169806169804</c:v>
                </c:pt>
                <c:pt idx="6">
                  <c:v>0.66692789968652033</c:v>
                </c:pt>
                <c:pt idx="7">
                  <c:v>0.63000520020800832</c:v>
                </c:pt>
                <c:pt idx="8">
                  <c:v>0.57078142695356737</c:v>
                </c:pt>
                <c:pt idx="9">
                  <c:v>0.64046493301812446</c:v>
                </c:pt>
                <c:pt idx="10">
                  <c:v>0.52118959107806695</c:v>
                </c:pt>
                <c:pt idx="11">
                  <c:v>0.59421039028172651</c:v>
                </c:pt>
                <c:pt idx="12">
                  <c:v>0.54666666666666663</c:v>
                </c:pt>
                <c:pt idx="13">
                  <c:v>0.61684149184149184</c:v>
                </c:pt>
                <c:pt idx="14">
                  <c:v>0.57085396039603964</c:v>
                </c:pt>
                <c:pt idx="15">
                  <c:v>0.57764969580531544</c:v>
                </c:pt>
                <c:pt idx="16">
                  <c:v>0.58807423182233043</c:v>
                </c:pt>
                <c:pt idx="17">
                  <c:v>0.48303334316907642</c:v>
                </c:pt>
                <c:pt idx="18">
                  <c:v>0.55955839628123183</c:v>
                </c:pt>
                <c:pt idx="19">
                  <c:v>0.48116560056858565</c:v>
                </c:pt>
                <c:pt idx="20">
                  <c:v>0.55719298245614035</c:v>
                </c:pt>
                <c:pt idx="21">
                  <c:v>0.54183168316831687</c:v>
                </c:pt>
                <c:pt idx="22">
                  <c:v>0.54725325884543763</c:v>
                </c:pt>
                <c:pt idx="23">
                  <c:v>0.57301980198019797</c:v>
                </c:pt>
                <c:pt idx="24">
                  <c:v>0.56779044385156441</c:v>
                </c:pt>
                <c:pt idx="25">
                  <c:v>0.51482617586912061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F0A-4A24-A2E8-04C803DB6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marker val="1"/>
        <c:smooth val="0"/>
        <c:axId val="1106897056"/>
        <c:axId val="111123308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成效畫圖用!$B$537</c15:sqref>
                        </c15:formulaRef>
                      </c:ext>
                    </c:extLst>
                    <c:strCache>
                      <c:ptCount val="1"/>
                      <c:pt idx="0">
                        <c:v>品牌吸引度 分母</c:v>
                      </c:pt>
                    </c:strCache>
                  </c:strRef>
                </c:tx>
                <c:spPr>
                  <a:ln w="22225" cap="rnd" cmpd="sng" algn="ctr">
                    <a:solidFill>
                      <a:schemeClr val="accent1">
                        <a:shade val="58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4"/>
                  <c:spPr>
                    <a:solidFill>
                      <a:schemeClr val="accent1">
                        <a:shade val="58000"/>
                      </a:schemeClr>
                    </a:solidFill>
                    <a:ln w="9525" cap="flat" cmpd="sng" algn="ctr">
                      <a:solidFill>
                        <a:schemeClr val="accent1">
                          <a:shade val="58000"/>
                        </a:schemeClr>
                      </a:solidFill>
                      <a:round/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成效畫圖用!$C$536:$AB$536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成效畫圖用!$C$537:$AB$537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3222</c:v>
                      </c:pt>
                      <c:pt idx="1">
                        <c:v>4283</c:v>
                      </c:pt>
                      <c:pt idx="2">
                        <c:v>3397</c:v>
                      </c:pt>
                      <c:pt idx="3">
                        <c:v>5361</c:v>
                      </c:pt>
                      <c:pt idx="4">
                        <c:v>5267</c:v>
                      </c:pt>
                      <c:pt idx="5">
                        <c:v>3663</c:v>
                      </c:pt>
                      <c:pt idx="6">
                        <c:v>3828</c:v>
                      </c:pt>
                      <c:pt idx="7">
                        <c:v>3846</c:v>
                      </c:pt>
                      <c:pt idx="8">
                        <c:v>4415</c:v>
                      </c:pt>
                      <c:pt idx="9">
                        <c:v>5076</c:v>
                      </c:pt>
                      <c:pt idx="10">
                        <c:v>4035</c:v>
                      </c:pt>
                      <c:pt idx="11">
                        <c:v>3869</c:v>
                      </c:pt>
                      <c:pt idx="12">
                        <c:v>4125</c:v>
                      </c:pt>
                      <c:pt idx="13">
                        <c:v>3432</c:v>
                      </c:pt>
                      <c:pt idx="14">
                        <c:v>3232</c:v>
                      </c:pt>
                      <c:pt idx="15">
                        <c:v>3123</c:v>
                      </c:pt>
                      <c:pt idx="16">
                        <c:v>3287</c:v>
                      </c:pt>
                      <c:pt idx="17">
                        <c:v>3389</c:v>
                      </c:pt>
                      <c:pt idx="18">
                        <c:v>3442</c:v>
                      </c:pt>
                      <c:pt idx="19">
                        <c:v>4221</c:v>
                      </c:pt>
                      <c:pt idx="20">
                        <c:v>4275</c:v>
                      </c:pt>
                      <c:pt idx="21">
                        <c:v>4040</c:v>
                      </c:pt>
                      <c:pt idx="22">
                        <c:v>4296</c:v>
                      </c:pt>
                      <c:pt idx="23">
                        <c:v>4040</c:v>
                      </c:pt>
                      <c:pt idx="24">
                        <c:v>4123</c:v>
                      </c:pt>
                      <c:pt idx="25">
                        <c:v>3912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FF0A-4A24-A2E8-04C803DB6342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成效畫圖用!$B$538</c15:sqref>
                        </c15:formulaRef>
                      </c:ext>
                    </c:extLst>
                    <c:strCache>
                      <c:ptCount val="1"/>
                      <c:pt idx="0">
                        <c:v>品牌吸引度 分子</c:v>
                      </c:pt>
                    </c:strCache>
                  </c:strRef>
                </c:tx>
                <c:spPr>
                  <a:ln w="22225" cap="rnd" cmpd="sng" algn="ctr">
                    <a:solidFill>
                      <a:schemeClr val="accent1">
                        <a:shade val="86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4"/>
                  <c:spPr>
                    <a:solidFill>
                      <a:schemeClr val="accent1">
                        <a:shade val="86000"/>
                      </a:schemeClr>
                    </a:solidFill>
                    <a:ln w="9525" cap="flat" cmpd="sng" algn="ctr">
                      <a:solidFill>
                        <a:schemeClr val="accent1">
                          <a:shade val="86000"/>
                        </a:schemeClr>
                      </a:solidFill>
                      <a:round/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成效畫圖用!$C$536:$AB$536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成效畫圖用!$C$538:$AB$538</c15:sqref>
                        </c15:formulaRef>
                      </c:ext>
                    </c:extLst>
                    <c:numCache>
                      <c:formatCode>General</c:formatCode>
                      <c:ptCount val="26"/>
                      <c:pt idx="0">
                        <c:v>2068</c:v>
                      </c:pt>
                      <c:pt idx="1">
                        <c:v>2716</c:v>
                      </c:pt>
                      <c:pt idx="2">
                        <c:v>2174</c:v>
                      </c:pt>
                      <c:pt idx="3">
                        <c:v>4163</c:v>
                      </c:pt>
                      <c:pt idx="4">
                        <c:v>3930</c:v>
                      </c:pt>
                      <c:pt idx="5">
                        <c:v>2557</c:v>
                      </c:pt>
                      <c:pt idx="6">
                        <c:v>2553</c:v>
                      </c:pt>
                      <c:pt idx="7">
                        <c:v>2423</c:v>
                      </c:pt>
                      <c:pt idx="8">
                        <c:v>2520</c:v>
                      </c:pt>
                      <c:pt idx="9">
                        <c:v>3251</c:v>
                      </c:pt>
                      <c:pt idx="10">
                        <c:v>2103</c:v>
                      </c:pt>
                      <c:pt idx="11">
                        <c:v>2299</c:v>
                      </c:pt>
                      <c:pt idx="12">
                        <c:v>2255</c:v>
                      </c:pt>
                      <c:pt idx="13">
                        <c:v>2117</c:v>
                      </c:pt>
                      <c:pt idx="14">
                        <c:v>1845</c:v>
                      </c:pt>
                      <c:pt idx="15">
                        <c:v>1804</c:v>
                      </c:pt>
                      <c:pt idx="16">
                        <c:v>1933</c:v>
                      </c:pt>
                      <c:pt idx="17">
                        <c:v>1637</c:v>
                      </c:pt>
                      <c:pt idx="18">
                        <c:v>1926</c:v>
                      </c:pt>
                      <c:pt idx="19">
                        <c:v>2031</c:v>
                      </c:pt>
                      <c:pt idx="20">
                        <c:v>2382</c:v>
                      </c:pt>
                      <c:pt idx="21">
                        <c:v>2189</c:v>
                      </c:pt>
                      <c:pt idx="22">
                        <c:v>2351</c:v>
                      </c:pt>
                      <c:pt idx="23">
                        <c:v>2315</c:v>
                      </c:pt>
                      <c:pt idx="24">
                        <c:v>2341</c:v>
                      </c:pt>
                      <c:pt idx="25">
                        <c:v>2014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F0A-4A24-A2E8-04C803DB6342}"/>
                  </c:ext>
                </c:extLst>
              </c15:ser>
            </c15:filteredLineSeries>
          </c:ext>
        </c:extLst>
      </c:lineChart>
      <c:catAx>
        <c:axId val="110689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1111233088"/>
        <c:crosses val="autoZero"/>
        <c:auto val="1"/>
        <c:lblAlgn val="ctr"/>
        <c:lblOffset val="100"/>
        <c:noMultiLvlLbl val="0"/>
      </c:catAx>
      <c:valAx>
        <c:axId val="1111233088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1106897056"/>
        <c:crosses val="autoZero"/>
        <c:crossBetween val="between"/>
      </c:valAx>
      <c:valAx>
        <c:axId val="111125888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1169303600"/>
        <c:crosses val="max"/>
        <c:crossBetween val="between"/>
      </c:valAx>
      <c:catAx>
        <c:axId val="1169303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1258880"/>
        <c:crosses val="autoZero"/>
        <c:auto val="1"/>
        <c:lblAlgn val="ctr"/>
        <c:lblOffset val="100"/>
        <c:noMultiLvlLbl val="0"/>
      </c:cat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成效畫圖用!$B$3</c:f>
              <c:strCache>
                <c:ptCount val="1"/>
                <c:pt idx="0">
                  <c:v>網站訂單金額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成效畫圖用!$C$2:$AB$2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成效畫圖用!$C$3:$AB$3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9C20-4E82-96F1-F1CDFE4471AA}"/>
            </c:ext>
          </c:extLst>
        </c:ser>
        <c:ser>
          <c:idx val="1"/>
          <c:order val="1"/>
          <c:tx>
            <c:strRef>
              <c:f>成效畫圖用!$B$4</c:f>
              <c:strCache>
                <c:ptCount val="1"/>
                <c:pt idx="0">
                  <c:v>門市營業金額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成效畫圖用!$C$2:$AB$2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成效畫圖用!$C$4:$AB$4</c:f>
              <c:numCache>
                <c:formatCode>"NT$"#,##0_);\("NT$"#,##0\)</c:formatCode>
                <c:ptCount val="26"/>
                <c:pt idx="0">
                  <c:v>209878</c:v>
                </c:pt>
                <c:pt idx="1">
                  <c:v>376972</c:v>
                </c:pt>
                <c:pt idx="2">
                  <c:v>280084</c:v>
                </c:pt>
                <c:pt idx="3">
                  <c:v>210406</c:v>
                </c:pt>
                <c:pt idx="4">
                  <c:v>259436</c:v>
                </c:pt>
                <c:pt idx="5">
                  <c:v>177788</c:v>
                </c:pt>
                <c:pt idx="6">
                  <c:v>222662</c:v>
                </c:pt>
                <c:pt idx="7">
                  <c:v>203848</c:v>
                </c:pt>
                <c:pt idx="8">
                  <c:v>203746</c:v>
                </c:pt>
                <c:pt idx="9">
                  <c:v>657554</c:v>
                </c:pt>
                <c:pt idx="10">
                  <c:v>265022</c:v>
                </c:pt>
                <c:pt idx="11">
                  <c:v>280002</c:v>
                </c:pt>
                <c:pt idx="12">
                  <c:v>301688</c:v>
                </c:pt>
                <c:pt idx="13">
                  <c:v>224632</c:v>
                </c:pt>
                <c:pt idx="14">
                  <c:v>278502</c:v>
                </c:pt>
                <c:pt idx="15">
                  <c:v>248724</c:v>
                </c:pt>
                <c:pt idx="16">
                  <c:v>299734</c:v>
                </c:pt>
                <c:pt idx="17">
                  <c:v>207998</c:v>
                </c:pt>
                <c:pt idx="18">
                  <c:v>297522</c:v>
                </c:pt>
                <c:pt idx="19">
                  <c:v>298896</c:v>
                </c:pt>
                <c:pt idx="20">
                  <c:v>358526</c:v>
                </c:pt>
                <c:pt idx="21">
                  <c:v>337420</c:v>
                </c:pt>
                <c:pt idx="22">
                  <c:v>493250</c:v>
                </c:pt>
                <c:pt idx="23">
                  <c:v>305570</c:v>
                </c:pt>
                <c:pt idx="24">
                  <c:v>402276</c:v>
                </c:pt>
                <c:pt idx="25">
                  <c:v>442290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9C20-4E82-96F1-F1CDFE447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65399680"/>
        <c:axId val="324430000"/>
        <c:extLst>
          <c:ext xmlns:c15="http://schemas.microsoft.com/office/drawing/2012/chart" uri="{02D57815-91ED-43cb-92C2-25804820EDAC}">
            <c15:filteredBarSeries>
              <c15:ser>
                <c:idx val="3"/>
                <c:order val="3"/>
                <c:tx>
                  <c:strRef>
                    <c:extLst>
                      <c:ext uri="{02D57815-91ED-43cb-92C2-25804820EDAC}">
                        <c15:formulaRef>
                          <c15:sqref>成效畫圖用!$B$6</c15:sqref>
                        </c15:formulaRef>
                      </c:ext>
                    </c:extLst>
                    <c:strCache>
                      <c:ptCount val="1"/>
                      <c:pt idx="0">
                        <c:v>門市角度ROAS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4"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4"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  <a:ln w="9525" cap="flat" cmpd="sng" algn="ctr">
                    <a:solidFill>
                      <a:schemeClr val="accent4">
                        <a:shade val="95000"/>
                      </a:schemeClr>
                    </a:solidFill>
                    <a:round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成效畫圖用!$C$2:$AB$2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成效畫圖用!$C$6:$AB$6</c15:sqref>
                        </c15:formulaRef>
                      </c:ext>
                    </c:extLst>
                    <c:numCache>
                      <c:formatCode>0.00</c:formatCode>
                      <c:ptCount val="26"/>
                      <c:pt idx="0">
                        <c:v>26.506441020459711</c:v>
                      </c:pt>
                      <c:pt idx="1">
                        <c:v>64.406629079104732</c:v>
                      </c:pt>
                      <c:pt idx="2">
                        <c:v>38.142993326978072</c:v>
                      </c:pt>
                      <c:pt idx="3">
                        <c:v>25.237615449202352</c:v>
                      </c:pt>
                      <c:pt idx="4">
                        <c:v>31.359361779282001</c:v>
                      </c:pt>
                      <c:pt idx="5">
                        <c:v>14.46606997558991</c:v>
                      </c:pt>
                      <c:pt idx="6">
                        <c:v>13.671148768956837</c:v>
                      </c:pt>
                      <c:pt idx="7">
                        <c:v>10.158369462301291</c:v>
                      </c:pt>
                      <c:pt idx="8">
                        <c:v>8.2235227639651267</c:v>
                      </c:pt>
                      <c:pt idx="9">
                        <c:v>22.191421146771962</c:v>
                      </c:pt>
                      <c:pt idx="10">
                        <c:v>17.021323057161208</c:v>
                      </c:pt>
                      <c:pt idx="11">
                        <c:v>25.364797536008698</c:v>
                      </c:pt>
                      <c:pt idx="12">
                        <c:v>11.407267364918516</c:v>
                      </c:pt>
                      <c:pt idx="13">
                        <c:v>25.56994877632328</c:v>
                      </c:pt>
                      <c:pt idx="14">
                        <c:v>33.111639519676615</c:v>
                      </c:pt>
                      <c:pt idx="15">
                        <c:v>8.8611635612241262</c:v>
                      </c:pt>
                      <c:pt idx="16">
                        <c:v>9.4300456190026747</c:v>
                      </c:pt>
                      <c:pt idx="17">
                        <c:v>15.119430108308498</c:v>
                      </c:pt>
                      <c:pt idx="18">
                        <c:v>19.312086200181746</c:v>
                      </c:pt>
                      <c:pt idx="19">
                        <c:v>9.1669017972152371</c:v>
                      </c:pt>
                      <c:pt idx="20">
                        <c:v>11.05810869162914</c:v>
                      </c:pt>
                      <c:pt idx="21">
                        <c:v>14.422739901688395</c:v>
                      </c:pt>
                      <c:pt idx="22">
                        <c:v>17.581536268044911</c:v>
                      </c:pt>
                      <c:pt idx="23">
                        <c:v>13.387513691128149</c:v>
                      </c:pt>
                      <c:pt idx="24">
                        <c:v>12.631519452381699</c:v>
                      </c:pt>
                      <c:pt idx="25">
                        <c:v>16.051170386499727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C20-4E82-96F1-F1CDFE4471AA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3394720"/>
        <c:axId val="220551200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成效畫圖用!$B$5</c15:sqref>
                        </c15:formulaRef>
                      </c:ext>
                    </c:extLst>
                    <c:strCache>
                      <c:ptCount val="1"/>
                      <c:pt idx="0">
                        <c:v>廣告媒體花費</c:v>
                      </c:pt>
                    </c:strCache>
                  </c:strRef>
                </c:tx>
                <c:spPr>
                  <a:ln w="158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成效畫圖用!$C$2:$AB$2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成效畫圖用!$C$5:$AB$5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7918</c:v>
                      </c:pt>
                      <c:pt idx="1">
                        <c:v>5853</c:v>
                      </c:pt>
                      <c:pt idx="2">
                        <c:v>7343</c:v>
                      </c:pt>
                      <c:pt idx="3">
                        <c:v>8337</c:v>
                      </c:pt>
                      <c:pt idx="4">
                        <c:v>8273</c:v>
                      </c:pt>
                      <c:pt idx="5">
                        <c:v>12290</c:v>
                      </c:pt>
                      <c:pt idx="6">
                        <c:v>16287</c:v>
                      </c:pt>
                      <c:pt idx="7">
                        <c:v>20067</c:v>
                      </c:pt>
                      <c:pt idx="8">
                        <c:v>24776</c:v>
                      </c:pt>
                      <c:pt idx="9">
                        <c:v>29631</c:v>
                      </c:pt>
                      <c:pt idx="10">
                        <c:v>15570</c:v>
                      </c:pt>
                      <c:pt idx="11">
                        <c:v>11039</c:v>
                      </c:pt>
                      <c:pt idx="12">
                        <c:v>26447</c:v>
                      </c:pt>
                      <c:pt idx="13">
                        <c:v>8785</c:v>
                      </c:pt>
                      <c:pt idx="14">
                        <c:v>8411</c:v>
                      </c:pt>
                      <c:pt idx="15">
                        <c:v>28069</c:v>
                      </c:pt>
                      <c:pt idx="16">
                        <c:v>31785</c:v>
                      </c:pt>
                      <c:pt idx="17">
                        <c:v>13757</c:v>
                      </c:pt>
                      <c:pt idx="18">
                        <c:v>15406</c:v>
                      </c:pt>
                      <c:pt idx="19">
                        <c:v>32606</c:v>
                      </c:pt>
                      <c:pt idx="20">
                        <c:v>32422</c:v>
                      </c:pt>
                      <c:pt idx="21">
                        <c:v>23395</c:v>
                      </c:pt>
                      <c:pt idx="22">
                        <c:v>28055</c:v>
                      </c:pt>
                      <c:pt idx="23">
                        <c:v>22825</c:v>
                      </c:pt>
                      <c:pt idx="24">
                        <c:v>31847</c:v>
                      </c:pt>
                      <c:pt idx="25">
                        <c:v>27555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C20-4E82-96F1-F1CDFE4471AA}"/>
                  </c:ext>
                </c:extLst>
              </c15:ser>
            </c15:filteredLineSeries>
          </c:ext>
        </c:extLst>
      </c:lineChart>
      <c:catAx>
        <c:axId val="26539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324430000"/>
        <c:crosses val="autoZero"/>
        <c:auto val="1"/>
        <c:lblAlgn val="ctr"/>
        <c:lblOffset val="100"/>
        <c:noMultiLvlLbl val="0"/>
      </c:catAx>
      <c:valAx>
        <c:axId val="32443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265399680"/>
        <c:crosses val="autoZero"/>
        <c:crossBetween val="between"/>
      </c:valAx>
      <c:valAx>
        <c:axId val="22055120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483394720"/>
        <c:crosses val="max"/>
        <c:crossBetween val="between"/>
      </c:valAx>
      <c:catAx>
        <c:axId val="483394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0551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成效畫圖用!$B$4</c:f>
              <c:strCache>
                <c:ptCount val="1"/>
                <c:pt idx="0">
                  <c:v>門市營業金額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成效畫圖用!$C$2:$AB$2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成效畫圖用!$C$4:$AB$4</c:f>
              <c:numCache>
                <c:formatCode>"NT$"#,##0_);\("NT$"#,##0\)</c:formatCode>
                <c:ptCount val="26"/>
                <c:pt idx="0">
                  <c:v>209878</c:v>
                </c:pt>
                <c:pt idx="1">
                  <c:v>376972</c:v>
                </c:pt>
                <c:pt idx="2">
                  <c:v>280084</c:v>
                </c:pt>
                <c:pt idx="3">
                  <c:v>210406</c:v>
                </c:pt>
                <c:pt idx="4">
                  <c:v>259436</c:v>
                </c:pt>
                <c:pt idx="5">
                  <c:v>177788</c:v>
                </c:pt>
                <c:pt idx="6">
                  <c:v>222662</c:v>
                </c:pt>
                <c:pt idx="7">
                  <c:v>203848</c:v>
                </c:pt>
                <c:pt idx="8">
                  <c:v>203746</c:v>
                </c:pt>
                <c:pt idx="9">
                  <c:v>657554</c:v>
                </c:pt>
                <c:pt idx="10">
                  <c:v>265022</c:v>
                </c:pt>
                <c:pt idx="11">
                  <c:v>280002</c:v>
                </c:pt>
                <c:pt idx="12">
                  <c:v>301688</c:v>
                </c:pt>
                <c:pt idx="13">
                  <c:v>224632</c:v>
                </c:pt>
                <c:pt idx="14">
                  <c:v>278502</c:v>
                </c:pt>
                <c:pt idx="15">
                  <c:v>248724</c:v>
                </c:pt>
                <c:pt idx="16">
                  <c:v>299734</c:v>
                </c:pt>
                <c:pt idx="17">
                  <c:v>207998</c:v>
                </c:pt>
                <c:pt idx="18">
                  <c:v>297522</c:v>
                </c:pt>
                <c:pt idx="19">
                  <c:v>298896</c:v>
                </c:pt>
                <c:pt idx="20">
                  <c:v>358526</c:v>
                </c:pt>
                <c:pt idx="21">
                  <c:v>337420</c:v>
                </c:pt>
                <c:pt idx="22">
                  <c:v>493250</c:v>
                </c:pt>
                <c:pt idx="23">
                  <c:v>305570</c:v>
                </c:pt>
                <c:pt idx="24">
                  <c:v>402276</c:v>
                </c:pt>
                <c:pt idx="25">
                  <c:v>442290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9DC1-42C5-BB17-418ABD7AD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65399680"/>
        <c:axId val="32443000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成效畫圖用!$B$3</c15:sqref>
                        </c15:formulaRef>
                      </c:ext>
                    </c:extLst>
                    <c:strCache>
                      <c:ptCount val="1"/>
                      <c:pt idx="0">
                        <c:v>網站訂單金額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1"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1"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1"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  <a:ln w="9525" cap="flat" cmpd="sng" algn="ctr">
                    <a:solidFill>
                      <a:schemeClr val="accent1">
                        <a:shade val="95000"/>
                      </a:schemeClr>
                    </a:solidFill>
                    <a:round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成效畫圖用!$C$2:$AB$2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成效畫圖用!$C$3:$AB$3</c15:sqref>
                        </c15:formulaRef>
                      </c:ext>
                    </c:extLst>
                    <c:numCache>
                      <c:formatCode>"NT$"#,##0_);\("NT$"#,##0\)</c:formatCode>
                      <c:ptCount val="26"/>
                      <c:pt idx="0">
                        <c:v>234218</c:v>
                      </c:pt>
                      <c:pt idx="1">
                        <c:v>256022</c:v>
                      </c:pt>
                      <c:pt idx="2">
                        <c:v>193954</c:v>
                      </c:pt>
                      <c:pt idx="3">
                        <c:v>137938</c:v>
                      </c:pt>
                      <c:pt idx="4">
                        <c:v>222648</c:v>
                      </c:pt>
                      <c:pt idx="5">
                        <c:v>165808</c:v>
                      </c:pt>
                      <c:pt idx="6">
                        <c:v>178944</c:v>
                      </c:pt>
                      <c:pt idx="7">
                        <c:v>281026</c:v>
                      </c:pt>
                      <c:pt idx="8">
                        <c:v>350420</c:v>
                      </c:pt>
                      <c:pt idx="9">
                        <c:v>431942</c:v>
                      </c:pt>
                      <c:pt idx="10">
                        <c:v>224902</c:v>
                      </c:pt>
                      <c:pt idx="11">
                        <c:v>205244</c:v>
                      </c:pt>
                      <c:pt idx="12">
                        <c:v>259550</c:v>
                      </c:pt>
                      <c:pt idx="13">
                        <c:v>243306</c:v>
                      </c:pt>
                      <c:pt idx="14">
                        <c:v>210372</c:v>
                      </c:pt>
                      <c:pt idx="15">
                        <c:v>195496</c:v>
                      </c:pt>
                      <c:pt idx="16">
                        <c:v>177918</c:v>
                      </c:pt>
                      <c:pt idx="17">
                        <c:v>224770</c:v>
                      </c:pt>
                      <c:pt idx="18">
                        <c:v>234812</c:v>
                      </c:pt>
                      <c:pt idx="19">
                        <c:v>299400</c:v>
                      </c:pt>
                      <c:pt idx="20">
                        <c:v>306392</c:v>
                      </c:pt>
                      <c:pt idx="21">
                        <c:v>300408</c:v>
                      </c:pt>
                      <c:pt idx="22">
                        <c:v>342854</c:v>
                      </c:pt>
                      <c:pt idx="23">
                        <c:v>239998</c:v>
                      </c:pt>
                      <c:pt idx="24">
                        <c:v>381754</c:v>
                      </c:pt>
                      <c:pt idx="25">
                        <c:v>240478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DC1-42C5-BB17-418ABD7AD64D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成效畫圖用!$B$6</c15:sqref>
                        </c15:formulaRef>
                      </c:ext>
                    </c:extLst>
                    <c:strCache>
                      <c:ptCount val="1"/>
                      <c:pt idx="0">
                        <c:v>門市角度ROAS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lumMod val="110000"/>
                          <a:satMod val="105000"/>
                          <a:tint val="67000"/>
                        </a:schemeClr>
                      </a:gs>
                      <a:gs pos="50000">
                        <a:schemeClr val="accent4">
                          <a:lumMod val="105000"/>
                          <a:satMod val="103000"/>
                          <a:tint val="73000"/>
                        </a:schemeClr>
                      </a:gs>
                      <a:gs pos="100000">
                        <a:schemeClr val="accent4">
                          <a:lumMod val="105000"/>
                          <a:satMod val="109000"/>
                          <a:tint val="81000"/>
                        </a:schemeClr>
                      </a:gs>
                    </a:gsLst>
                    <a:lin ang="5400000" scaled="0"/>
                  </a:gradFill>
                  <a:ln w="9525" cap="flat" cmpd="sng" algn="ctr">
                    <a:solidFill>
                      <a:schemeClr val="accent4">
                        <a:shade val="95000"/>
                      </a:schemeClr>
                    </a:solidFill>
                    <a:round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成效畫圖用!$C$2:$AB$2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成效畫圖用!$C$6:$AB$6</c15:sqref>
                        </c15:formulaRef>
                      </c:ext>
                    </c:extLst>
                    <c:numCache>
                      <c:formatCode>0.00</c:formatCode>
                      <c:ptCount val="26"/>
                      <c:pt idx="0">
                        <c:v>26.506441020459711</c:v>
                      </c:pt>
                      <c:pt idx="1">
                        <c:v>64.406629079104732</c:v>
                      </c:pt>
                      <c:pt idx="2">
                        <c:v>38.142993326978072</c:v>
                      </c:pt>
                      <c:pt idx="3">
                        <c:v>25.237615449202352</c:v>
                      </c:pt>
                      <c:pt idx="4">
                        <c:v>31.359361779282001</c:v>
                      </c:pt>
                      <c:pt idx="5">
                        <c:v>14.46606997558991</c:v>
                      </c:pt>
                      <c:pt idx="6">
                        <c:v>13.671148768956837</c:v>
                      </c:pt>
                      <c:pt idx="7">
                        <c:v>10.158369462301291</c:v>
                      </c:pt>
                      <c:pt idx="8">
                        <c:v>8.2235227639651267</c:v>
                      </c:pt>
                      <c:pt idx="9">
                        <c:v>22.191421146771962</c:v>
                      </c:pt>
                      <c:pt idx="10">
                        <c:v>17.021323057161208</c:v>
                      </c:pt>
                      <c:pt idx="11">
                        <c:v>25.364797536008698</c:v>
                      </c:pt>
                      <c:pt idx="12">
                        <c:v>11.407267364918516</c:v>
                      </c:pt>
                      <c:pt idx="13">
                        <c:v>25.56994877632328</c:v>
                      </c:pt>
                      <c:pt idx="14">
                        <c:v>33.111639519676615</c:v>
                      </c:pt>
                      <c:pt idx="15">
                        <c:v>8.8611635612241262</c:v>
                      </c:pt>
                      <c:pt idx="16">
                        <c:v>9.4300456190026747</c:v>
                      </c:pt>
                      <c:pt idx="17">
                        <c:v>15.119430108308498</c:v>
                      </c:pt>
                      <c:pt idx="18">
                        <c:v>19.312086200181746</c:v>
                      </c:pt>
                      <c:pt idx="19">
                        <c:v>9.1669017972152371</c:v>
                      </c:pt>
                      <c:pt idx="20">
                        <c:v>11.05810869162914</c:v>
                      </c:pt>
                      <c:pt idx="21">
                        <c:v>14.422739901688395</c:v>
                      </c:pt>
                      <c:pt idx="22">
                        <c:v>17.581536268044911</c:v>
                      </c:pt>
                      <c:pt idx="23">
                        <c:v>13.387513691128149</c:v>
                      </c:pt>
                      <c:pt idx="24">
                        <c:v>12.631519452381699</c:v>
                      </c:pt>
                      <c:pt idx="25">
                        <c:v>16.051170386499727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DC1-42C5-BB17-418ABD7AD64D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2"/>
          <c:order val="2"/>
          <c:tx>
            <c:strRef>
              <c:f>成效畫圖用!$B$5</c:f>
              <c:strCache>
                <c:ptCount val="1"/>
                <c:pt idx="0">
                  <c:v>廣告媒體花費</c:v>
                </c:pt>
              </c:strCache>
              <c:extLst xmlns:c15="http://schemas.microsoft.com/office/drawing/2012/chart"/>
            </c:strRef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成效畫圖用!$C$2:$AB$2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成效畫圖用!$C$5:$AB$5</c:f>
              <c:numCache>
                <c:formatCode>"NT$"#,##0_);\("NT$"#,##0\)</c:formatCode>
                <c:ptCount val="26"/>
                <c:pt idx="0">
                  <c:v>7918</c:v>
                </c:pt>
                <c:pt idx="1">
                  <c:v>5853</c:v>
                </c:pt>
                <c:pt idx="2">
                  <c:v>7343</c:v>
                </c:pt>
                <c:pt idx="3">
                  <c:v>8337</c:v>
                </c:pt>
                <c:pt idx="4">
                  <c:v>8273</c:v>
                </c:pt>
                <c:pt idx="5">
                  <c:v>12290</c:v>
                </c:pt>
                <c:pt idx="6">
                  <c:v>16287</c:v>
                </c:pt>
                <c:pt idx="7">
                  <c:v>20067</c:v>
                </c:pt>
                <c:pt idx="8">
                  <c:v>24776</c:v>
                </c:pt>
                <c:pt idx="9">
                  <c:v>29631</c:v>
                </c:pt>
                <c:pt idx="10">
                  <c:v>15570</c:v>
                </c:pt>
                <c:pt idx="11">
                  <c:v>11039</c:v>
                </c:pt>
                <c:pt idx="12">
                  <c:v>26447</c:v>
                </c:pt>
                <c:pt idx="13">
                  <c:v>8785</c:v>
                </c:pt>
                <c:pt idx="14">
                  <c:v>8411</c:v>
                </c:pt>
                <c:pt idx="15">
                  <c:v>28069</c:v>
                </c:pt>
                <c:pt idx="16">
                  <c:v>31785</c:v>
                </c:pt>
                <c:pt idx="17">
                  <c:v>13757</c:v>
                </c:pt>
                <c:pt idx="18">
                  <c:v>15406</c:v>
                </c:pt>
                <c:pt idx="19">
                  <c:v>32606</c:v>
                </c:pt>
                <c:pt idx="20">
                  <c:v>32422</c:v>
                </c:pt>
                <c:pt idx="21">
                  <c:v>23395</c:v>
                </c:pt>
                <c:pt idx="22">
                  <c:v>28055</c:v>
                </c:pt>
                <c:pt idx="23">
                  <c:v>22825</c:v>
                </c:pt>
                <c:pt idx="24">
                  <c:v>31847</c:v>
                </c:pt>
                <c:pt idx="25">
                  <c:v>27555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DC1-42C5-BB17-418ABD7AD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3394720"/>
        <c:axId val="220551200"/>
      </c:lineChart>
      <c:catAx>
        <c:axId val="26539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324430000"/>
        <c:crosses val="autoZero"/>
        <c:auto val="1"/>
        <c:lblAlgn val="ctr"/>
        <c:lblOffset val="100"/>
        <c:noMultiLvlLbl val="0"/>
      </c:catAx>
      <c:valAx>
        <c:axId val="32443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265399680"/>
        <c:crosses val="autoZero"/>
        <c:crossBetween val="between"/>
      </c:valAx>
      <c:valAx>
        <c:axId val="220551200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483394720"/>
        <c:crosses val="max"/>
        <c:crossBetween val="between"/>
      </c:valAx>
      <c:catAx>
        <c:axId val="483394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05512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全站與訂單金額</a:t>
            </a:r>
          </a:p>
        </c:rich>
      </c:tx>
      <c:layout>
        <c:manualLayout>
          <c:xMode val="edge"/>
          <c:yMode val="edge"/>
          <c:x val="1.7510326972621306E-2"/>
          <c:y val="3.93061162692235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成效畫圖用!$B$108</c:f>
              <c:strCache>
                <c:ptCount val="1"/>
                <c:pt idx="0">
                  <c:v>全站總流量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3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53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53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成效畫圖用!$C$107:$AB$107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</c:strRef>
          </c:cat>
          <c:val>
            <c:numRef>
              <c:f>成效畫圖用!$C$108:$AB$108</c:f>
              <c:numCache>
                <c:formatCode>#,##0</c:formatCode>
                <c:ptCount val="26"/>
                <c:pt idx="0">
                  <c:v>6348</c:v>
                </c:pt>
                <c:pt idx="1">
                  <c:v>6796</c:v>
                </c:pt>
                <c:pt idx="2">
                  <c:v>5734</c:v>
                </c:pt>
                <c:pt idx="3">
                  <c:v>7923</c:v>
                </c:pt>
                <c:pt idx="4">
                  <c:v>7742</c:v>
                </c:pt>
                <c:pt idx="5">
                  <c:v>7680</c:v>
                </c:pt>
                <c:pt idx="6">
                  <c:v>6884</c:v>
                </c:pt>
                <c:pt idx="7">
                  <c:v>7731</c:v>
                </c:pt>
                <c:pt idx="8">
                  <c:v>11012</c:v>
                </c:pt>
                <c:pt idx="9">
                  <c:v>10617</c:v>
                </c:pt>
                <c:pt idx="10">
                  <c:v>7080</c:v>
                </c:pt>
                <c:pt idx="11">
                  <c:v>7079</c:v>
                </c:pt>
                <c:pt idx="12">
                  <c:v>8845</c:v>
                </c:pt>
                <c:pt idx="13">
                  <c:v>6103</c:v>
                </c:pt>
                <c:pt idx="14">
                  <c:v>5711</c:v>
                </c:pt>
                <c:pt idx="15">
                  <c:v>6900</c:v>
                </c:pt>
                <c:pt idx="16">
                  <c:v>6694</c:v>
                </c:pt>
                <c:pt idx="17">
                  <c:v>5784</c:v>
                </c:pt>
                <c:pt idx="18">
                  <c:v>6398</c:v>
                </c:pt>
                <c:pt idx="19">
                  <c:v>8395</c:v>
                </c:pt>
                <c:pt idx="20">
                  <c:v>8646</c:v>
                </c:pt>
                <c:pt idx="21">
                  <c:v>7713</c:v>
                </c:pt>
                <c:pt idx="22">
                  <c:v>7985</c:v>
                </c:pt>
                <c:pt idx="23">
                  <c:v>7519</c:v>
                </c:pt>
                <c:pt idx="24">
                  <c:v>8069</c:v>
                </c:pt>
                <c:pt idx="25">
                  <c:v>7533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96-4917-AA3B-2EFCB0B7F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5763360"/>
        <c:axId val="19994428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成效畫圖用!$B$109</c15:sqref>
                        </c15:formulaRef>
                      </c:ext>
                    </c:extLst>
                    <c:strCache>
                      <c:ptCount val="1"/>
                      <c:pt idx="0">
                        <c:v>直接流量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shade val="76000"/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6">
                          <a:shade val="76000"/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6">
                          <a:shade val="76000"/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成效畫圖用!$C$107:$AB$107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成效畫圖用!$C$109:$AB$109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1786</c:v>
                      </c:pt>
                      <c:pt idx="1">
                        <c:v>1890</c:v>
                      </c:pt>
                      <c:pt idx="2">
                        <c:v>1483</c:v>
                      </c:pt>
                      <c:pt idx="3">
                        <c:v>3869</c:v>
                      </c:pt>
                      <c:pt idx="4">
                        <c:v>2972</c:v>
                      </c:pt>
                      <c:pt idx="5">
                        <c:v>1965</c:v>
                      </c:pt>
                      <c:pt idx="6">
                        <c:v>1964</c:v>
                      </c:pt>
                      <c:pt idx="7">
                        <c:v>1749</c:v>
                      </c:pt>
                      <c:pt idx="8">
                        <c:v>1861</c:v>
                      </c:pt>
                      <c:pt idx="9">
                        <c:v>2208</c:v>
                      </c:pt>
                      <c:pt idx="10">
                        <c:v>1580</c:v>
                      </c:pt>
                      <c:pt idx="11">
                        <c:v>1759</c:v>
                      </c:pt>
                      <c:pt idx="12">
                        <c:v>1756</c:v>
                      </c:pt>
                      <c:pt idx="13">
                        <c:v>1525</c:v>
                      </c:pt>
                      <c:pt idx="14">
                        <c:v>1462</c:v>
                      </c:pt>
                      <c:pt idx="15">
                        <c:v>1536</c:v>
                      </c:pt>
                      <c:pt idx="16">
                        <c:v>1428</c:v>
                      </c:pt>
                      <c:pt idx="17">
                        <c:v>1437</c:v>
                      </c:pt>
                      <c:pt idx="18">
                        <c:v>1559</c:v>
                      </c:pt>
                      <c:pt idx="19">
                        <c:v>1758</c:v>
                      </c:pt>
                      <c:pt idx="20">
                        <c:v>1966</c:v>
                      </c:pt>
                      <c:pt idx="21">
                        <c:v>1888</c:v>
                      </c:pt>
                      <c:pt idx="22">
                        <c:v>2103</c:v>
                      </c:pt>
                      <c:pt idx="23">
                        <c:v>2127</c:v>
                      </c:pt>
                      <c:pt idx="24">
                        <c:v>2093</c:v>
                      </c:pt>
                      <c:pt idx="25">
                        <c:v>1871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A96-4917-AA3B-2EFCB0B7F06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成效畫圖用!$B$110</c15:sqref>
                        </c15:formulaRef>
                      </c:ext>
                    </c:extLst>
                    <c:strCache>
                      <c:ptCount val="1"/>
                      <c:pt idx="0">
                        <c:v>自然搜尋流量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6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6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成效畫圖用!$C$107:$AB$107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成效畫圖用!$C$110:$AB$110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2001</c:v>
                      </c:pt>
                      <c:pt idx="1">
                        <c:v>2432</c:v>
                      </c:pt>
                      <c:pt idx="2">
                        <c:v>1889</c:v>
                      </c:pt>
                      <c:pt idx="3">
                        <c:v>1779</c:v>
                      </c:pt>
                      <c:pt idx="4">
                        <c:v>2078</c:v>
                      </c:pt>
                      <c:pt idx="5">
                        <c:v>1708</c:v>
                      </c:pt>
                      <c:pt idx="6">
                        <c:v>1889</c:v>
                      </c:pt>
                      <c:pt idx="7">
                        <c:v>2247</c:v>
                      </c:pt>
                      <c:pt idx="8">
                        <c:v>2593</c:v>
                      </c:pt>
                      <c:pt idx="9">
                        <c:v>2908</c:v>
                      </c:pt>
                      <c:pt idx="10">
                        <c:v>2301</c:v>
                      </c:pt>
                      <c:pt idx="11">
                        <c:v>2383</c:v>
                      </c:pt>
                      <c:pt idx="12">
                        <c:v>2116</c:v>
                      </c:pt>
                      <c:pt idx="13">
                        <c:v>1922</c:v>
                      </c:pt>
                      <c:pt idx="14">
                        <c:v>1708</c:v>
                      </c:pt>
                      <c:pt idx="15">
                        <c:v>1703</c:v>
                      </c:pt>
                      <c:pt idx="16">
                        <c:v>1816</c:v>
                      </c:pt>
                      <c:pt idx="17">
                        <c:v>1946</c:v>
                      </c:pt>
                      <c:pt idx="18">
                        <c:v>1961</c:v>
                      </c:pt>
                      <c:pt idx="19">
                        <c:v>2496</c:v>
                      </c:pt>
                      <c:pt idx="20">
                        <c:v>2421</c:v>
                      </c:pt>
                      <c:pt idx="21">
                        <c:v>2176</c:v>
                      </c:pt>
                      <c:pt idx="22">
                        <c:v>2182</c:v>
                      </c:pt>
                      <c:pt idx="23">
                        <c:v>1982</c:v>
                      </c:pt>
                      <c:pt idx="24">
                        <c:v>2086</c:v>
                      </c:pt>
                      <c:pt idx="25">
                        <c:v>1955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A96-4917-AA3B-2EFCB0B7F06D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成效畫圖用!$B$111</c15:sqref>
                        </c15:formulaRef>
                      </c:ext>
                    </c:extLst>
                    <c:strCache>
                      <c:ptCount val="1"/>
                      <c:pt idx="0">
                        <c:v>付費媒體流量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tint val="77000"/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6">
                          <a:tint val="77000"/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6">
                          <a:tint val="77000"/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成效畫圖用!$C$107:$AB$107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成效畫圖用!$C$111:$AB$111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2546</c:v>
                      </c:pt>
                      <c:pt idx="1">
                        <c:v>2565</c:v>
                      </c:pt>
                      <c:pt idx="2">
                        <c:v>1851</c:v>
                      </c:pt>
                      <c:pt idx="3">
                        <c:v>2416</c:v>
                      </c:pt>
                      <c:pt idx="4">
                        <c:v>2323</c:v>
                      </c:pt>
                      <c:pt idx="5">
                        <c:v>3144</c:v>
                      </c:pt>
                      <c:pt idx="6">
                        <c:v>2583</c:v>
                      </c:pt>
                      <c:pt idx="7">
                        <c:v>3488</c:v>
                      </c:pt>
                      <c:pt idx="8">
                        <c:v>3806</c:v>
                      </c:pt>
                      <c:pt idx="9">
                        <c:v>4622</c:v>
                      </c:pt>
                      <c:pt idx="10">
                        <c:v>2664</c:v>
                      </c:pt>
                      <c:pt idx="11">
                        <c:v>2625</c:v>
                      </c:pt>
                      <c:pt idx="12">
                        <c:v>4399</c:v>
                      </c:pt>
                      <c:pt idx="13">
                        <c:v>2880</c:v>
                      </c:pt>
                      <c:pt idx="14">
                        <c:v>2695</c:v>
                      </c:pt>
                      <c:pt idx="15">
                        <c:v>3283</c:v>
                      </c:pt>
                      <c:pt idx="16">
                        <c:v>3266</c:v>
                      </c:pt>
                      <c:pt idx="17">
                        <c:v>2160</c:v>
                      </c:pt>
                      <c:pt idx="18">
                        <c:v>2472</c:v>
                      </c:pt>
                      <c:pt idx="19">
                        <c:v>3574</c:v>
                      </c:pt>
                      <c:pt idx="20">
                        <c:v>4053</c:v>
                      </c:pt>
                      <c:pt idx="21">
                        <c:v>3382</c:v>
                      </c:pt>
                      <c:pt idx="22">
                        <c:v>3505</c:v>
                      </c:pt>
                      <c:pt idx="23">
                        <c:v>3274</c:v>
                      </c:pt>
                      <c:pt idx="24">
                        <c:v>4145</c:v>
                      </c:pt>
                      <c:pt idx="25">
                        <c:v>3932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AA96-4917-AA3B-2EFCB0B7F06D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4"/>
          <c:tx>
            <c:strRef>
              <c:f>成效畫圖用!$B$112</c:f>
              <c:strCache>
                <c:ptCount val="1"/>
                <c:pt idx="0">
                  <c:v>網站訂單金額</c:v>
                </c:pt>
              </c:strCache>
              <c:extLst xmlns:c15="http://schemas.microsoft.com/office/drawing/2012/chart"/>
            </c:strRef>
          </c:tx>
          <c:spPr>
            <a:ln w="31750" cap="rnd">
              <a:solidFill>
                <a:schemeClr val="accent6">
                  <a:tint val="54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成效畫圖用!$C$107:$AB$107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成效畫圖用!$C$112:$AB$112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AA96-4917-AA3B-2EFCB0B7F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169104"/>
        <c:axId val="423806128"/>
      </c:lineChart>
      <c:catAx>
        <c:axId val="48576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199944288"/>
        <c:crosses val="autoZero"/>
        <c:auto val="1"/>
        <c:lblAlgn val="ctr"/>
        <c:lblOffset val="100"/>
        <c:noMultiLvlLbl val="0"/>
      </c:catAx>
      <c:valAx>
        <c:axId val="19994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485763360"/>
        <c:crosses val="autoZero"/>
        <c:crossBetween val="between"/>
      </c:valAx>
      <c:valAx>
        <c:axId val="423806128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427169104"/>
        <c:crosses val="max"/>
        <c:crossBetween val="between"/>
      </c:valAx>
      <c:catAx>
        <c:axId val="427169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3806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直接流量與訂單金額</a:t>
            </a:r>
          </a:p>
        </c:rich>
      </c:tx>
      <c:layout>
        <c:manualLayout>
          <c:xMode val="edge"/>
          <c:yMode val="edge"/>
          <c:x val="7.5272630105354789E-3"/>
          <c:y val="4.1856832056693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成效畫圖用!$B$109</c:f>
              <c:strCache>
                <c:ptCount val="1"/>
                <c:pt idx="0">
                  <c:v>直接流量</c:v>
                </c:pt>
              </c:strCache>
              <c:extLst xmlns:c15="http://schemas.microsoft.com/office/drawing/2012/chart"/>
            </c:strRef>
          </c:tx>
          <c:spPr>
            <a:gradFill rotWithShape="1">
              <a:gsLst>
                <a:gs pos="0">
                  <a:schemeClr val="accent6">
                    <a:shade val="76000"/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hade val="76000"/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shade val="76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成效畫圖用!$C$107:$AB$107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成效畫圖用!$C$109:$AB$109</c:f>
              <c:numCache>
                <c:formatCode>#,##0</c:formatCode>
                <c:ptCount val="26"/>
                <c:pt idx="0">
                  <c:v>1786</c:v>
                </c:pt>
                <c:pt idx="1">
                  <c:v>1890</c:v>
                </c:pt>
                <c:pt idx="2">
                  <c:v>1483</c:v>
                </c:pt>
                <c:pt idx="3">
                  <c:v>3869</c:v>
                </c:pt>
                <c:pt idx="4">
                  <c:v>2972</c:v>
                </c:pt>
                <c:pt idx="5">
                  <c:v>1965</c:v>
                </c:pt>
                <c:pt idx="6">
                  <c:v>1964</c:v>
                </c:pt>
                <c:pt idx="7">
                  <c:v>1749</c:v>
                </c:pt>
                <c:pt idx="8">
                  <c:v>1861</c:v>
                </c:pt>
                <c:pt idx="9">
                  <c:v>2208</c:v>
                </c:pt>
                <c:pt idx="10">
                  <c:v>1580</c:v>
                </c:pt>
                <c:pt idx="11">
                  <c:v>1759</c:v>
                </c:pt>
                <c:pt idx="12">
                  <c:v>1756</c:v>
                </c:pt>
                <c:pt idx="13">
                  <c:v>1525</c:v>
                </c:pt>
                <c:pt idx="14">
                  <c:v>1462</c:v>
                </c:pt>
                <c:pt idx="15">
                  <c:v>1536</c:v>
                </c:pt>
                <c:pt idx="16">
                  <c:v>1428</c:v>
                </c:pt>
                <c:pt idx="17">
                  <c:v>1437</c:v>
                </c:pt>
                <c:pt idx="18">
                  <c:v>1559</c:v>
                </c:pt>
                <c:pt idx="19">
                  <c:v>1758</c:v>
                </c:pt>
                <c:pt idx="20">
                  <c:v>1966</c:v>
                </c:pt>
                <c:pt idx="21">
                  <c:v>1888</c:v>
                </c:pt>
                <c:pt idx="22">
                  <c:v>2103</c:v>
                </c:pt>
                <c:pt idx="23">
                  <c:v>2127</c:v>
                </c:pt>
                <c:pt idx="24">
                  <c:v>2093</c:v>
                </c:pt>
                <c:pt idx="25">
                  <c:v>1871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7A19-4C80-974A-DA9158662E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5763360"/>
        <c:axId val="19994428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成效畫圖用!$B$108</c15:sqref>
                        </c15:formulaRef>
                      </c:ext>
                    </c:extLst>
                    <c:strCache>
                      <c:ptCount val="1"/>
                      <c:pt idx="0">
                        <c:v>全站總流量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shade val="53000"/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6">
                          <a:shade val="53000"/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6">
                          <a:shade val="53000"/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成效畫圖用!$C$107:$AB$107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成效畫圖用!$C$108:$AB$108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6348</c:v>
                      </c:pt>
                      <c:pt idx="1">
                        <c:v>6796</c:v>
                      </c:pt>
                      <c:pt idx="2">
                        <c:v>5734</c:v>
                      </c:pt>
                      <c:pt idx="3">
                        <c:v>7923</c:v>
                      </c:pt>
                      <c:pt idx="4">
                        <c:v>7742</c:v>
                      </c:pt>
                      <c:pt idx="5">
                        <c:v>7680</c:v>
                      </c:pt>
                      <c:pt idx="6">
                        <c:v>6884</c:v>
                      </c:pt>
                      <c:pt idx="7">
                        <c:v>7731</c:v>
                      </c:pt>
                      <c:pt idx="8">
                        <c:v>11012</c:v>
                      </c:pt>
                      <c:pt idx="9">
                        <c:v>10617</c:v>
                      </c:pt>
                      <c:pt idx="10">
                        <c:v>7080</c:v>
                      </c:pt>
                      <c:pt idx="11">
                        <c:v>7079</c:v>
                      </c:pt>
                      <c:pt idx="12">
                        <c:v>8845</c:v>
                      </c:pt>
                      <c:pt idx="13">
                        <c:v>6103</c:v>
                      </c:pt>
                      <c:pt idx="14">
                        <c:v>5711</c:v>
                      </c:pt>
                      <c:pt idx="15">
                        <c:v>6900</c:v>
                      </c:pt>
                      <c:pt idx="16">
                        <c:v>6694</c:v>
                      </c:pt>
                      <c:pt idx="17">
                        <c:v>5784</c:v>
                      </c:pt>
                      <c:pt idx="18">
                        <c:v>6398</c:v>
                      </c:pt>
                      <c:pt idx="19">
                        <c:v>8395</c:v>
                      </c:pt>
                      <c:pt idx="20">
                        <c:v>8646</c:v>
                      </c:pt>
                      <c:pt idx="21">
                        <c:v>7713</c:v>
                      </c:pt>
                      <c:pt idx="22">
                        <c:v>7985</c:v>
                      </c:pt>
                      <c:pt idx="23">
                        <c:v>7519</c:v>
                      </c:pt>
                      <c:pt idx="24">
                        <c:v>8069</c:v>
                      </c:pt>
                      <c:pt idx="25">
                        <c:v>7533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7A19-4C80-974A-DA9158662E2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成效畫圖用!$B$110</c15:sqref>
                        </c15:formulaRef>
                      </c:ext>
                    </c:extLst>
                    <c:strCache>
                      <c:ptCount val="1"/>
                      <c:pt idx="0">
                        <c:v>自然搜尋流量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6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6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成效畫圖用!$C$107:$AB$107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成效畫圖用!$C$110:$AB$110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2001</c:v>
                      </c:pt>
                      <c:pt idx="1">
                        <c:v>2432</c:v>
                      </c:pt>
                      <c:pt idx="2">
                        <c:v>1889</c:v>
                      </c:pt>
                      <c:pt idx="3">
                        <c:v>1779</c:v>
                      </c:pt>
                      <c:pt idx="4">
                        <c:v>2078</c:v>
                      </c:pt>
                      <c:pt idx="5">
                        <c:v>1708</c:v>
                      </c:pt>
                      <c:pt idx="6">
                        <c:v>1889</c:v>
                      </c:pt>
                      <c:pt idx="7">
                        <c:v>2247</c:v>
                      </c:pt>
                      <c:pt idx="8">
                        <c:v>2593</c:v>
                      </c:pt>
                      <c:pt idx="9">
                        <c:v>2908</c:v>
                      </c:pt>
                      <c:pt idx="10">
                        <c:v>2301</c:v>
                      </c:pt>
                      <c:pt idx="11">
                        <c:v>2383</c:v>
                      </c:pt>
                      <c:pt idx="12">
                        <c:v>2116</c:v>
                      </c:pt>
                      <c:pt idx="13">
                        <c:v>1922</c:v>
                      </c:pt>
                      <c:pt idx="14">
                        <c:v>1708</c:v>
                      </c:pt>
                      <c:pt idx="15">
                        <c:v>1703</c:v>
                      </c:pt>
                      <c:pt idx="16">
                        <c:v>1816</c:v>
                      </c:pt>
                      <c:pt idx="17">
                        <c:v>1946</c:v>
                      </c:pt>
                      <c:pt idx="18">
                        <c:v>1961</c:v>
                      </c:pt>
                      <c:pt idx="19">
                        <c:v>2496</c:v>
                      </c:pt>
                      <c:pt idx="20">
                        <c:v>2421</c:v>
                      </c:pt>
                      <c:pt idx="21">
                        <c:v>2176</c:v>
                      </c:pt>
                      <c:pt idx="22">
                        <c:v>2182</c:v>
                      </c:pt>
                      <c:pt idx="23">
                        <c:v>1982</c:v>
                      </c:pt>
                      <c:pt idx="24">
                        <c:v>2086</c:v>
                      </c:pt>
                      <c:pt idx="25">
                        <c:v>1955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7A19-4C80-974A-DA9158662E2D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成效畫圖用!$B$111</c15:sqref>
                        </c15:formulaRef>
                      </c:ext>
                    </c:extLst>
                    <c:strCache>
                      <c:ptCount val="1"/>
                      <c:pt idx="0">
                        <c:v>付費媒體流量</c:v>
                      </c:pt>
                    </c:strCache>
                  </c:strRef>
                </c:tx>
                <c:spPr>
                  <a:gradFill rotWithShape="1">
                    <a:gsLst>
                      <a:gs pos="0">
                        <a:schemeClr val="accent6">
                          <a:tint val="77000"/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6">
                          <a:tint val="77000"/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6">
                          <a:tint val="77000"/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成效畫圖用!$C$107:$AB$107</c15:sqref>
                        </c15:formulaRef>
                      </c:ext>
                    </c:extLst>
                    <c:strCache>
                      <c:ptCount val="26"/>
                      <c:pt idx="0">
                        <c:v>1周0302-0308</c:v>
                      </c:pt>
                      <c:pt idx="1">
                        <c:v>2周0309-0315</c:v>
                      </c:pt>
                      <c:pt idx="2">
                        <c:v>3周0316-0322</c:v>
                      </c:pt>
                      <c:pt idx="3">
                        <c:v>4周0323-0329</c:v>
                      </c:pt>
                      <c:pt idx="4">
                        <c:v>5周0330-0405</c:v>
                      </c:pt>
                      <c:pt idx="5">
                        <c:v>6周0406-0412</c:v>
                      </c:pt>
                      <c:pt idx="6">
                        <c:v>7周0413-0419</c:v>
                      </c:pt>
                      <c:pt idx="7">
                        <c:v>8周0420-0426</c:v>
                      </c:pt>
                      <c:pt idx="8">
                        <c:v>9周0427-0503</c:v>
                      </c:pt>
                      <c:pt idx="9">
                        <c:v>10周0504-0510</c:v>
                      </c:pt>
                      <c:pt idx="10">
                        <c:v>11周0511-0517</c:v>
                      </c:pt>
                      <c:pt idx="11">
                        <c:v>12周0525-0531</c:v>
                      </c:pt>
                      <c:pt idx="12">
                        <c:v>13周0518-0524</c:v>
                      </c:pt>
                      <c:pt idx="13">
                        <c:v>14周0601-0607</c:v>
                      </c:pt>
                      <c:pt idx="14">
                        <c:v>15周0608-0614</c:v>
                      </c:pt>
                      <c:pt idx="15">
                        <c:v>16周0615-0621</c:v>
                      </c:pt>
                      <c:pt idx="16">
                        <c:v>17周0622-0628</c:v>
                      </c:pt>
                      <c:pt idx="17">
                        <c:v>18周0629-0705</c:v>
                      </c:pt>
                      <c:pt idx="18">
                        <c:v>19周0706-0712</c:v>
                      </c:pt>
                      <c:pt idx="19">
                        <c:v>20周0713-0719</c:v>
                      </c:pt>
                      <c:pt idx="20">
                        <c:v>21周0720-0726</c:v>
                      </c:pt>
                      <c:pt idx="21">
                        <c:v>22周0727-0802</c:v>
                      </c:pt>
                      <c:pt idx="22">
                        <c:v>23周0803-0809</c:v>
                      </c:pt>
                      <c:pt idx="23">
                        <c:v>24周0810-0816</c:v>
                      </c:pt>
                      <c:pt idx="24">
                        <c:v>25周0817-0823</c:v>
                      </c:pt>
                      <c:pt idx="25">
                        <c:v>26周0824-0830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成效畫圖用!$C$111:$AB$111</c15:sqref>
                        </c15:formulaRef>
                      </c:ext>
                    </c:extLst>
                    <c:numCache>
                      <c:formatCode>#,##0</c:formatCode>
                      <c:ptCount val="26"/>
                      <c:pt idx="0">
                        <c:v>2546</c:v>
                      </c:pt>
                      <c:pt idx="1">
                        <c:v>2565</c:v>
                      </c:pt>
                      <c:pt idx="2">
                        <c:v>1851</c:v>
                      </c:pt>
                      <c:pt idx="3">
                        <c:v>2416</c:v>
                      </c:pt>
                      <c:pt idx="4">
                        <c:v>2323</c:v>
                      </c:pt>
                      <c:pt idx="5">
                        <c:v>3144</c:v>
                      </c:pt>
                      <c:pt idx="6">
                        <c:v>2583</c:v>
                      </c:pt>
                      <c:pt idx="7">
                        <c:v>3488</c:v>
                      </c:pt>
                      <c:pt idx="8">
                        <c:v>3806</c:v>
                      </c:pt>
                      <c:pt idx="9">
                        <c:v>4622</c:v>
                      </c:pt>
                      <c:pt idx="10">
                        <c:v>2664</c:v>
                      </c:pt>
                      <c:pt idx="11">
                        <c:v>2625</c:v>
                      </c:pt>
                      <c:pt idx="12">
                        <c:v>4399</c:v>
                      </c:pt>
                      <c:pt idx="13">
                        <c:v>2880</c:v>
                      </c:pt>
                      <c:pt idx="14">
                        <c:v>2695</c:v>
                      </c:pt>
                      <c:pt idx="15">
                        <c:v>3283</c:v>
                      </c:pt>
                      <c:pt idx="16">
                        <c:v>3266</c:v>
                      </c:pt>
                      <c:pt idx="17">
                        <c:v>2160</c:v>
                      </c:pt>
                      <c:pt idx="18">
                        <c:v>2472</c:v>
                      </c:pt>
                      <c:pt idx="19">
                        <c:v>3574</c:v>
                      </c:pt>
                      <c:pt idx="20">
                        <c:v>4053</c:v>
                      </c:pt>
                      <c:pt idx="21">
                        <c:v>3382</c:v>
                      </c:pt>
                      <c:pt idx="22">
                        <c:v>3505</c:v>
                      </c:pt>
                      <c:pt idx="23">
                        <c:v>3274</c:v>
                      </c:pt>
                      <c:pt idx="24">
                        <c:v>4145</c:v>
                      </c:pt>
                      <c:pt idx="25">
                        <c:v>3932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7A19-4C80-974A-DA9158662E2D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4"/>
          <c:order val="4"/>
          <c:tx>
            <c:strRef>
              <c:f>成效畫圖用!$B$112</c:f>
              <c:strCache>
                <c:ptCount val="1"/>
                <c:pt idx="0">
                  <c:v>網站訂單金額</c:v>
                </c:pt>
              </c:strCache>
              <c:extLst xmlns:c15="http://schemas.microsoft.com/office/drawing/2012/chart"/>
            </c:strRef>
          </c:tx>
          <c:spPr>
            <a:ln w="31750" cap="rnd">
              <a:solidFill>
                <a:schemeClr val="accent6">
                  <a:tint val="54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成效畫圖用!$C$107:$AB$107</c:f>
              <c:strCache>
                <c:ptCount val="26"/>
                <c:pt idx="0">
                  <c:v>1周0302-0308</c:v>
                </c:pt>
                <c:pt idx="1">
                  <c:v>2周0309-0315</c:v>
                </c:pt>
                <c:pt idx="2">
                  <c:v>3周0316-0322</c:v>
                </c:pt>
                <c:pt idx="3">
                  <c:v>4周0323-0329</c:v>
                </c:pt>
                <c:pt idx="4">
                  <c:v>5周0330-0405</c:v>
                </c:pt>
                <c:pt idx="5">
                  <c:v>6周0406-0412</c:v>
                </c:pt>
                <c:pt idx="6">
                  <c:v>7周0413-0419</c:v>
                </c:pt>
                <c:pt idx="7">
                  <c:v>8周0420-0426</c:v>
                </c:pt>
                <c:pt idx="8">
                  <c:v>9周0427-0503</c:v>
                </c:pt>
                <c:pt idx="9">
                  <c:v>10周0504-0510</c:v>
                </c:pt>
                <c:pt idx="10">
                  <c:v>11周0511-0517</c:v>
                </c:pt>
                <c:pt idx="11">
                  <c:v>12周0525-0531</c:v>
                </c:pt>
                <c:pt idx="12">
                  <c:v>13周0518-0524</c:v>
                </c:pt>
                <c:pt idx="13">
                  <c:v>14周0601-0607</c:v>
                </c:pt>
                <c:pt idx="14">
                  <c:v>15周0608-0614</c:v>
                </c:pt>
                <c:pt idx="15">
                  <c:v>16周0615-0621</c:v>
                </c:pt>
                <c:pt idx="16">
                  <c:v>17周0622-0628</c:v>
                </c:pt>
                <c:pt idx="17">
                  <c:v>18周0629-0705</c:v>
                </c:pt>
                <c:pt idx="18">
                  <c:v>19周0706-0712</c:v>
                </c:pt>
                <c:pt idx="19">
                  <c:v>20周0713-0719</c:v>
                </c:pt>
                <c:pt idx="20">
                  <c:v>21周0720-0726</c:v>
                </c:pt>
                <c:pt idx="21">
                  <c:v>22周0727-0802</c:v>
                </c:pt>
                <c:pt idx="22">
                  <c:v>23周0803-0809</c:v>
                </c:pt>
                <c:pt idx="23">
                  <c:v>24周0810-0816</c:v>
                </c:pt>
                <c:pt idx="24">
                  <c:v>25周0817-0823</c:v>
                </c:pt>
                <c:pt idx="25">
                  <c:v>26周0824-0830</c:v>
                </c:pt>
              </c:strCache>
              <c:extLst xmlns:c15="http://schemas.microsoft.com/office/drawing/2012/chart"/>
            </c:strRef>
          </c:cat>
          <c:val>
            <c:numRef>
              <c:f>成效畫圖用!$C$112:$AB$112</c:f>
              <c:numCache>
                <c:formatCode>"NT$"#,##0_);\("NT$"#,##0\)</c:formatCode>
                <c:ptCount val="26"/>
                <c:pt idx="0">
                  <c:v>234218</c:v>
                </c:pt>
                <c:pt idx="1">
                  <c:v>256022</c:v>
                </c:pt>
                <c:pt idx="2">
                  <c:v>193954</c:v>
                </c:pt>
                <c:pt idx="3">
                  <c:v>137938</c:v>
                </c:pt>
                <c:pt idx="4">
                  <c:v>222648</c:v>
                </c:pt>
                <c:pt idx="5">
                  <c:v>165808</c:v>
                </c:pt>
                <c:pt idx="6">
                  <c:v>178944</c:v>
                </c:pt>
                <c:pt idx="7">
                  <c:v>281026</c:v>
                </c:pt>
                <c:pt idx="8">
                  <c:v>350420</c:v>
                </c:pt>
                <c:pt idx="9">
                  <c:v>431942</c:v>
                </c:pt>
                <c:pt idx="10">
                  <c:v>224902</c:v>
                </c:pt>
                <c:pt idx="11">
                  <c:v>205244</c:v>
                </c:pt>
                <c:pt idx="12">
                  <c:v>259550</c:v>
                </c:pt>
                <c:pt idx="13">
                  <c:v>243306</c:v>
                </c:pt>
                <c:pt idx="14">
                  <c:v>210372</c:v>
                </c:pt>
                <c:pt idx="15">
                  <c:v>195496</c:v>
                </c:pt>
                <c:pt idx="16">
                  <c:v>177918</c:v>
                </c:pt>
                <c:pt idx="17">
                  <c:v>224770</c:v>
                </c:pt>
                <c:pt idx="18">
                  <c:v>234812</c:v>
                </c:pt>
                <c:pt idx="19">
                  <c:v>299400</c:v>
                </c:pt>
                <c:pt idx="20">
                  <c:v>306392</c:v>
                </c:pt>
                <c:pt idx="21">
                  <c:v>300408</c:v>
                </c:pt>
                <c:pt idx="22">
                  <c:v>342854</c:v>
                </c:pt>
                <c:pt idx="23">
                  <c:v>239998</c:v>
                </c:pt>
                <c:pt idx="24">
                  <c:v>381754</c:v>
                </c:pt>
                <c:pt idx="25">
                  <c:v>240478</c:v>
                </c:pt>
              </c:numCache>
              <c:extLst xmlns:c15="http://schemas.microsoft.com/office/drawing/2012/chart"/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7A19-4C80-974A-DA9158662E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7169104"/>
        <c:axId val="423806128"/>
      </c:lineChart>
      <c:catAx>
        <c:axId val="48576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199944288"/>
        <c:crosses val="autoZero"/>
        <c:auto val="1"/>
        <c:lblAlgn val="ctr"/>
        <c:lblOffset val="100"/>
        <c:noMultiLvlLbl val="0"/>
      </c:catAx>
      <c:valAx>
        <c:axId val="19994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485763360"/>
        <c:crosses val="autoZero"/>
        <c:crossBetween val="between"/>
      </c:valAx>
      <c:valAx>
        <c:axId val="423806128"/>
        <c:scaling>
          <c:orientation val="minMax"/>
        </c:scaling>
        <c:delete val="0"/>
        <c:axPos val="r"/>
        <c:numFmt formatCode="&quot;NT$&quot;#,##0_);\(&quot;NT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HK"/>
          </a:p>
        </c:txPr>
        <c:crossAx val="427169104"/>
        <c:crosses val="max"/>
        <c:crossBetween val="between"/>
      </c:valAx>
      <c:catAx>
        <c:axId val="427169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38061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altLang="en-US" sz="1600" b="1"/>
              <a:t>網站流量占比</a:t>
            </a:r>
            <a:endParaRPr lang="zh-TW" sz="1600" b="1"/>
          </a:p>
        </c:rich>
      </c:tx>
      <c:layout>
        <c:manualLayout>
          <c:xMode val="edge"/>
          <c:yMode val="edge"/>
          <c:x val="0.39097673624374418"/>
          <c:y val="1.840675246279667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>
        <c:manualLayout>
          <c:layoutTarget val="inner"/>
          <c:xMode val="edge"/>
          <c:yMode val="edge"/>
          <c:x val="0.28107134995500366"/>
          <c:y val="0.20018295427205182"/>
          <c:w val="0.45451233001057878"/>
          <c:h val="0.79981701439862374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B8-4237-8341-56216F18D09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B8-4237-8341-56216F18D09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B8-4237-8341-56216F18D09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0CB8-4237-8341-56216F18D097}"/>
              </c:ext>
            </c:extLst>
          </c:dPt>
          <c:cat>
            <c:strRef>
              <c:f>成效畫圖用!$Q$118:$Q$121</c:f>
              <c:strCache>
                <c:ptCount val="4"/>
                <c:pt idx="0">
                  <c:v>直接流量</c:v>
                </c:pt>
                <c:pt idx="1">
                  <c:v>自然搜尋流量</c:v>
                </c:pt>
                <c:pt idx="2">
                  <c:v>付費媒體流量</c:v>
                </c:pt>
                <c:pt idx="3">
                  <c:v>其他管道流量</c:v>
                </c:pt>
              </c:strCache>
            </c:strRef>
          </c:cat>
          <c:val>
            <c:numRef>
              <c:f>成效畫圖用!$R$118:$R$121</c:f>
              <c:numCache>
                <c:formatCode>#,##0</c:formatCode>
                <c:ptCount val="4"/>
                <c:pt idx="0">
                  <c:v>49595</c:v>
                </c:pt>
                <c:pt idx="1">
                  <c:v>54678</c:v>
                </c:pt>
                <c:pt idx="2">
                  <c:v>81653</c:v>
                </c:pt>
                <c:pt idx="3">
                  <c:v>8995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B8-4237-8341-56216F18D0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4.1111765734152546E-2"/>
          <c:y val="0.57605291172309891"/>
          <c:w val="0.21884691208556425"/>
          <c:h val="0.381149850754576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altLang="en-US" sz="1400" b="1"/>
              <a:t>網站營業額佔比</a:t>
            </a:r>
            <a:endParaRPr lang="zh-TW" sz="1400" b="1"/>
          </a:p>
        </c:rich>
      </c:tx>
      <c:layout>
        <c:manualLayout>
          <c:xMode val="edge"/>
          <c:yMode val="edge"/>
          <c:x val="0.42335056595095943"/>
          <c:y val="3.238979719718195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HK"/>
        </a:p>
      </c:txPr>
    </c:title>
    <c:autoTitleDeleted val="0"/>
    <c:plotArea>
      <c:layout>
        <c:manualLayout>
          <c:layoutTarget val="inner"/>
          <c:xMode val="edge"/>
          <c:yMode val="edge"/>
          <c:x val="0.31922642690026659"/>
          <c:y val="3.2954869777583787E-2"/>
          <c:w val="0.439285495674411"/>
          <c:h val="0.8165662800065615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DE-454C-B6BA-123FFAFA208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DE-454C-B6BA-123FFAFA208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1DE-454C-B6BA-123FFAFA208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1DE-454C-B6BA-123FFAFA2085}"/>
              </c:ext>
            </c:extLst>
          </c:dPt>
          <c:cat>
            <c:strRef>
              <c:f>成效畫圖用!$Q$144:$Q$147</c:f>
              <c:strCache>
                <c:ptCount val="4"/>
                <c:pt idx="0">
                  <c:v>直接流量收益營收</c:v>
                </c:pt>
                <c:pt idx="1">
                  <c:v>自然搜尋收益營收</c:v>
                </c:pt>
                <c:pt idx="2">
                  <c:v>付費媒體收益營收</c:v>
                </c:pt>
                <c:pt idx="3">
                  <c:v>其餘管道收益營收</c:v>
                </c:pt>
              </c:strCache>
            </c:strRef>
          </c:cat>
          <c:val>
            <c:numRef>
              <c:f>成效畫圖用!$R$144:$R$147</c:f>
              <c:numCache>
                <c:formatCode>#,##0</c:formatCode>
                <c:ptCount val="4"/>
                <c:pt idx="0">
                  <c:v>1904092</c:v>
                </c:pt>
                <c:pt idx="1">
                  <c:v>2095654</c:v>
                </c:pt>
                <c:pt idx="2">
                  <c:v>1990580</c:v>
                </c:pt>
                <c:pt idx="3">
                  <c:v>550248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1DE-454C-B6BA-123FFAFA2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HK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'[Funsiamo 報表範本.xlsx]月報08範本'!$E$69:$G$69</cx:f>
        <cx:lvl ptCount="3">
          <cx:pt idx="0">點擊</cx:pt>
          <cx:pt idx="1">使用者</cx:pt>
          <cx:pt idx="2">交易次數</cx:pt>
        </cx:lvl>
      </cx:strDim>
      <cx:numDim type="val">
        <cx:f dir="row">'[Funsiamo 報表範本.xlsx]月報08範本'!$E$70:$G$70</cx:f>
        <cx:lvl ptCount="3" formatCode="General">
          <cx:pt idx="0">937</cx:pt>
          <cx:pt idx="1">706</cx:pt>
          <cx:pt idx="2">15</cx:pt>
        </cx:lvl>
      </cx:numDim>
    </cx:data>
  </cx:chartData>
  <cx:chart>
    <cx:title pos="t" align="ctr" overlay="0">
      <cx:tx>
        <cx:txData>
          <cx:v>品牌字轉換漏斗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800" b="1">
              <a:latin typeface="微軟正黑體" panose="020B0604030504040204" pitchFamily="34" charset="-120"/>
              <a:ea typeface="微軟正黑體" panose="020B0604030504040204" pitchFamily="34" charset="-120"/>
              <a:cs typeface="微軟正黑體" panose="020B0604030504040204" pitchFamily="34" charset="-120"/>
            </a:defRPr>
          </a:pPr>
          <a:r>
            <a:rPr lang="zh-TW" altLang="en-US" sz="800" b="1" i="0" u="none" strike="noStrike" cap="none" spc="20" baseline="0">
              <a:solidFill>
                <a:srgbClr val="000000">
                  <a:lumMod val="50000"/>
                  <a:lumOff val="5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rPr>
            <a:t>品牌字轉換漏斗</a:t>
          </a:r>
        </a:p>
      </cx:txPr>
    </cx:title>
    <cx:plotArea>
      <cx:plotAreaRegion>
        <cx:series layoutId="funnel" uniqueId="{351833F8-6B5A-4FD3-9F03-37864D5C026F}">
          <cx:tx>
            <cx:txData>
              <cx:f>'[Funsiamo 報表範本.xlsx]月報08範本'!$D$70</cx:f>
              <cx:v>01Funsiamo品牌字</cx:v>
            </cx:txData>
          </cx:tx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800" b="1" i="0">
                    <a:solidFill>
                      <a:srgbClr val="7F7F7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" panose="020B0604030504040204" pitchFamily="34" charset="-120"/>
                  </a:defRPr>
                </a:pPr>
                <a:endParaRPr lang="zh-HK" altLang="en-US" sz="800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5"/>
        <cx:tickLabels/>
        <cx:txPr>
          <a:bodyPr vertOverflow="overflow" horzOverflow="overflow" wrap="square" lIns="0" tIns="0" rIns="0" bIns="0"/>
          <a:lstStyle/>
          <a:p>
            <a:pPr algn="ctr" rtl="0">
              <a:defRPr sz="800" b="1" i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defRPr>
            </a:pPr>
            <a:endParaRPr lang="zh-HK" altLang="en-US" sz="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'[Funsiamo 報表範本.xlsx]月報08範本'!$E$69:$G$69</cx:f>
        <cx:lvl ptCount="3">
          <cx:pt idx="0">點擊</cx:pt>
          <cx:pt idx="1">使用者</cx:pt>
          <cx:pt idx="2">交易次數</cx:pt>
        </cx:lvl>
      </cx:strDim>
      <cx:numDim type="val">
        <cx:f dir="row">'[Funsiamo 報表範本.xlsx]月報08範本'!$E$71:$G$71</cx:f>
        <cx:lvl ptCount="3" formatCode="General">
          <cx:pt idx="0">14044</cx:pt>
          <cx:pt idx="1">10709</cx:pt>
          <cx:pt idx="2">244</cx:pt>
        </cx:lvl>
      </cx:numDim>
    </cx:data>
    <cx:data id="1">
      <cx:strDim type="cat">
        <cx:f dir="row">'[Funsiamo 報表範本.xlsx]月報08範本'!$E$69:$G$69</cx:f>
        <cx:lvl ptCount="3">
          <cx:pt idx="0">點擊</cx:pt>
          <cx:pt idx="1">使用者</cx:pt>
          <cx:pt idx="2">交易次數</cx:pt>
        </cx:lvl>
      </cx:strDim>
      <cx:numDim type="val">
        <cx:f dir="row">'[Funsiamo 報表範本.xlsx]月報08範本'!$E$72:$G$72</cx:f>
        <cx:lvl ptCount="3" formatCode="General">
          <cx:pt idx="0">8998</cx:pt>
          <cx:pt idx="1">2152</cx:pt>
          <cx:pt idx="2">46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 b="1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defRPr>
            </a:pPr>
            <a:r>
              <a:rPr lang="zh-TW" altLang="en-US" sz="800" b="1" i="0" u="none" strike="noStrike" cap="none" spc="20" baseline="0">
                <a:solidFill>
                  <a:srgbClr val="000000">
                    <a:lumMod val="50000"/>
                    <a:lumOff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服務與產品字轉換漏斗</a:t>
            </a:r>
            <a:endParaRPr lang="en-US" altLang="zh-TW" sz="800" b="1" i="0" u="none" strike="noStrike" cap="none" spc="20" baseline="0">
              <a:solidFill>
                <a:srgbClr val="000000">
                  <a:lumMod val="50000"/>
                  <a:lumOff val="5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cx:rich>
      </cx:tx>
    </cx:title>
    <cx:plotArea>
      <cx:plotAreaRegion>
        <cx:series layoutId="funnel" uniqueId="{391E2921-4EDD-4DBE-B2D7-3DBA54C48798}" formatIdx="1">
          <cx:tx>
            <cx:txData>
              <cx:f>'[Funsiamo 報表範本.xlsx]月報08範本'!$D$71</cx:f>
              <cx:v>02服務與產品字詞</cx:v>
            </cx:txData>
          </cx:tx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800" b="1" i="0">
                    <a:solidFill>
                      <a:srgbClr val="7F7F7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" panose="020B0604030504040204" pitchFamily="34" charset="-120"/>
                  </a:defRPr>
                </a:pPr>
                <a:endParaRPr lang="zh-HK" altLang="en-US" sz="800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cx:txPr>
            <cx:visibility seriesName="0" categoryName="0" value="1"/>
          </cx:dataLabels>
          <cx:dataId val="0"/>
        </cx:series>
        <cx:series layoutId="funnel" hidden="1" uniqueId="{8C81F435-3F6C-496E-9FDC-294A6C19E255}" formatIdx="2">
          <cx:tx>
            <cx:txData>
              <cx:f>'[Funsiamo 報表範本.xlsx]月報08範本'!$D$72</cx:f>
              <cx:v>PPA_NF_粉專貼文_新粉觸及控制</cx:v>
            </cx:txData>
          </cx:tx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800" b="1" i="0">
                    <a:solidFill>
                      <a:srgbClr val="7F7F7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" panose="020B0604030504040204" pitchFamily="34" charset="-120"/>
                  </a:defRPr>
                </a:pPr>
                <a:endParaRPr lang="zh-HK" altLang="en-US" sz="800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cx:txPr>
            <cx:visibility seriesName="0" categoryName="0" value="1"/>
          </cx:dataLabels>
          <cx:dataId val="1"/>
        </cx:series>
      </cx:plotAreaRegion>
      <cx:axis id="0">
        <cx:catScaling gapWidth="0.5"/>
        <cx:tickLabels/>
        <cx:txPr>
          <a:bodyPr vertOverflow="overflow" horzOverflow="overflow" wrap="square" lIns="0" tIns="0" rIns="0" bIns="0"/>
          <a:lstStyle/>
          <a:p>
            <a:pPr algn="ctr" rtl="0">
              <a:defRPr sz="800" b="1" i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defRPr>
            </a:pPr>
            <a:endParaRPr lang="zh-HK" altLang="en-US" sz="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x:txPr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'[Funsiamo 報表範本.xlsx]月報08範本'!$E$69:$G$69</cx:f>
        <cx:lvl ptCount="3">
          <cx:pt idx="0">點擊</cx:pt>
          <cx:pt idx="1">使用者</cx:pt>
          <cx:pt idx="2">交易次數</cx:pt>
        </cx:lvl>
      </cx:strDim>
      <cx:numDim type="val">
        <cx:f dir="row">'[Funsiamo 報表範本.xlsx]月報08範本'!$E$72:$G$72</cx:f>
        <cx:lvl ptCount="3" formatCode="General">
          <cx:pt idx="0">8998</cx:pt>
          <cx:pt idx="1">2152</cx:pt>
          <cx:pt idx="2">46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800" b="1"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defRPr>
            </a:pPr>
            <a:r>
              <a:rPr lang="en-US" altLang="zh-TW" sz="800" b="1" i="0" u="none" strike="noStrike" cap="none" spc="20" baseline="0">
                <a:solidFill>
                  <a:srgbClr val="000000">
                    <a:lumMod val="50000"/>
                    <a:lumOff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FB</a:t>
            </a:r>
            <a:r>
              <a:rPr lang="zh-TW" altLang="en-US" sz="800" b="1" i="0" u="none" strike="noStrike" cap="none" spc="20" baseline="0">
                <a:solidFill>
                  <a:srgbClr val="000000">
                    <a:lumMod val="50000"/>
                    <a:lumOff val="50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"/>
              </a:rPr>
              <a:t>粉絲專頁貼文轉換漏斗</a:t>
            </a:r>
            <a:endParaRPr lang="en-US" altLang="zh-TW" sz="800" b="1" i="0" u="none" strike="noStrike" cap="none" spc="20" baseline="0">
              <a:solidFill>
                <a:srgbClr val="000000">
                  <a:lumMod val="50000"/>
                  <a:lumOff val="50000"/>
                </a:srgb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"/>
            </a:endParaRPr>
          </a:p>
        </cx:rich>
      </cx:tx>
    </cx:title>
    <cx:plotArea>
      <cx:plotAreaRegion>
        <cx:series layoutId="funnel" uniqueId="{8C81F435-3F6C-496E-9FDC-294A6C19E255}" formatIdx="2">
          <cx:tx>
            <cx:txData>
              <cx:f>'[Funsiamo 報表範本.xlsx]月報08範本'!$D$72</cx:f>
              <cx:v>PPA_NF_粉專貼文_新粉觸及控制</cx:v>
            </cx:txData>
          </cx:tx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800" b="1" i="0">
                    <a:solidFill>
                      <a:srgbClr val="7F7F7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微軟正黑體" panose="020B0604030504040204" pitchFamily="34" charset="-120"/>
                  </a:defRPr>
                </a:pPr>
                <a:endParaRPr lang="zh-HK" altLang="en-US" sz="800"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5"/>
        <cx:tickLabels/>
        <cx:txPr>
          <a:bodyPr vertOverflow="overflow" horzOverflow="overflow" wrap="square" lIns="0" tIns="0" rIns="0" bIns="0"/>
          <a:lstStyle/>
          <a:p>
            <a:pPr algn="ctr" rtl="0">
              <a:defRPr sz="800" b="1" i="0">
                <a:solidFill>
                  <a:srgbClr val="7F7F7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軟正黑體" panose="020B0604030504040204" pitchFamily="34" charset="-120"/>
              </a:defRPr>
            </a:pPr>
            <a:endParaRPr lang="zh-HK" altLang="en-US" sz="8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020" y="1944130"/>
            <a:ext cx="8262224" cy="4135743"/>
          </a:xfrm>
        </p:spPr>
        <p:txBody>
          <a:bodyPr anchor="b"/>
          <a:lstStyle>
            <a:lvl1pPr algn="ctr">
              <a:defRPr sz="637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5033" y="6239364"/>
            <a:ext cx="7290197" cy="2868071"/>
          </a:xfrm>
        </p:spPr>
        <p:txBody>
          <a:bodyPr/>
          <a:lstStyle>
            <a:lvl1pPr marL="0" indent="0" algn="ctr">
              <a:buNone/>
              <a:defRPr sz="2551"/>
            </a:lvl1pPr>
            <a:lvl2pPr marL="486004" indent="0" algn="ctr">
              <a:buNone/>
              <a:defRPr sz="2126"/>
            </a:lvl2pPr>
            <a:lvl3pPr marL="972007" indent="0" algn="ctr">
              <a:buNone/>
              <a:defRPr sz="1913"/>
            </a:lvl3pPr>
            <a:lvl4pPr marL="1458011" indent="0" algn="ctr">
              <a:buNone/>
              <a:defRPr sz="1701"/>
            </a:lvl4pPr>
            <a:lvl5pPr marL="1944014" indent="0" algn="ctr">
              <a:buNone/>
              <a:defRPr sz="1701"/>
            </a:lvl5pPr>
            <a:lvl6pPr marL="2430018" indent="0" algn="ctr">
              <a:buNone/>
              <a:defRPr sz="1701"/>
            </a:lvl6pPr>
            <a:lvl7pPr marL="2916022" indent="0" algn="ctr">
              <a:buNone/>
              <a:defRPr sz="1701"/>
            </a:lvl7pPr>
            <a:lvl8pPr marL="3402025" indent="0" algn="ctr">
              <a:buNone/>
              <a:defRPr sz="1701"/>
            </a:lvl8pPr>
            <a:lvl9pPr marL="3888029" indent="0" algn="ctr">
              <a:buNone/>
              <a:defRPr sz="1701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91450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1122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064" y="632461"/>
            <a:ext cx="2095932" cy="10067126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269" y="632461"/>
            <a:ext cx="6166292" cy="10067126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79182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6055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06" y="2961570"/>
            <a:ext cx="8383727" cy="4941443"/>
          </a:xfrm>
        </p:spPr>
        <p:txBody>
          <a:bodyPr anchor="b"/>
          <a:lstStyle>
            <a:lvl1pPr>
              <a:defRPr sz="637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206" y="7949760"/>
            <a:ext cx="8383727" cy="2598588"/>
          </a:xfrm>
        </p:spPr>
        <p:txBody>
          <a:bodyPr/>
          <a:lstStyle>
            <a:lvl1pPr marL="0" indent="0">
              <a:buNone/>
              <a:defRPr sz="2551">
                <a:solidFill>
                  <a:schemeClr val="tx1"/>
                </a:solidFill>
              </a:defRPr>
            </a:lvl1pPr>
            <a:lvl2pPr marL="486004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2pPr>
            <a:lvl3pPr marL="972007" indent="0">
              <a:buNone/>
              <a:defRPr sz="1913">
                <a:solidFill>
                  <a:schemeClr val="tx1">
                    <a:tint val="75000"/>
                  </a:schemeClr>
                </a:solidFill>
              </a:defRPr>
            </a:lvl3pPr>
            <a:lvl4pPr marL="1458011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4pPr>
            <a:lvl5pPr marL="1944014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5pPr>
            <a:lvl6pPr marL="2430018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6pPr>
            <a:lvl7pPr marL="2916022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7pPr>
            <a:lvl8pPr marL="3402025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8pPr>
            <a:lvl9pPr marL="3888029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0989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268" y="3162304"/>
            <a:ext cx="4131112" cy="75372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0883" y="3162304"/>
            <a:ext cx="4131112" cy="753728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5481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632464"/>
            <a:ext cx="8383727" cy="229610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535" y="2912070"/>
            <a:ext cx="4112126" cy="1427161"/>
          </a:xfrm>
        </p:spPr>
        <p:txBody>
          <a:bodyPr anchor="b"/>
          <a:lstStyle>
            <a:lvl1pPr marL="0" indent="0">
              <a:buNone/>
              <a:defRPr sz="2551" b="1"/>
            </a:lvl1pPr>
            <a:lvl2pPr marL="486004" indent="0">
              <a:buNone/>
              <a:defRPr sz="2126" b="1"/>
            </a:lvl2pPr>
            <a:lvl3pPr marL="972007" indent="0">
              <a:buNone/>
              <a:defRPr sz="1913" b="1"/>
            </a:lvl3pPr>
            <a:lvl4pPr marL="1458011" indent="0">
              <a:buNone/>
              <a:defRPr sz="1701" b="1"/>
            </a:lvl4pPr>
            <a:lvl5pPr marL="1944014" indent="0">
              <a:buNone/>
              <a:defRPr sz="1701" b="1"/>
            </a:lvl5pPr>
            <a:lvl6pPr marL="2430018" indent="0">
              <a:buNone/>
              <a:defRPr sz="1701" b="1"/>
            </a:lvl6pPr>
            <a:lvl7pPr marL="2916022" indent="0">
              <a:buNone/>
              <a:defRPr sz="1701" b="1"/>
            </a:lvl7pPr>
            <a:lvl8pPr marL="3402025" indent="0">
              <a:buNone/>
              <a:defRPr sz="1701" b="1"/>
            </a:lvl8pPr>
            <a:lvl9pPr marL="3888029" indent="0">
              <a:buNone/>
              <a:defRPr sz="1701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535" y="4339231"/>
            <a:ext cx="4112126" cy="638235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0884" y="2912070"/>
            <a:ext cx="4132378" cy="1427161"/>
          </a:xfrm>
        </p:spPr>
        <p:txBody>
          <a:bodyPr anchor="b"/>
          <a:lstStyle>
            <a:lvl1pPr marL="0" indent="0">
              <a:buNone/>
              <a:defRPr sz="2551" b="1"/>
            </a:lvl1pPr>
            <a:lvl2pPr marL="486004" indent="0">
              <a:buNone/>
              <a:defRPr sz="2126" b="1"/>
            </a:lvl2pPr>
            <a:lvl3pPr marL="972007" indent="0">
              <a:buNone/>
              <a:defRPr sz="1913" b="1"/>
            </a:lvl3pPr>
            <a:lvl4pPr marL="1458011" indent="0">
              <a:buNone/>
              <a:defRPr sz="1701" b="1"/>
            </a:lvl4pPr>
            <a:lvl5pPr marL="1944014" indent="0">
              <a:buNone/>
              <a:defRPr sz="1701" b="1"/>
            </a:lvl5pPr>
            <a:lvl6pPr marL="2430018" indent="0">
              <a:buNone/>
              <a:defRPr sz="1701" b="1"/>
            </a:lvl6pPr>
            <a:lvl7pPr marL="2916022" indent="0">
              <a:buNone/>
              <a:defRPr sz="1701" b="1"/>
            </a:lvl7pPr>
            <a:lvl8pPr marL="3402025" indent="0">
              <a:buNone/>
              <a:defRPr sz="1701" b="1"/>
            </a:lvl8pPr>
            <a:lvl9pPr marL="3888029" indent="0">
              <a:buNone/>
              <a:defRPr sz="1701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0884" y="4339231"/>
            <a:ext cx="4132378" cy="638235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9117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671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5129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791951"/>
            <a:ext cx="3135038" cy="2771828"/>
          </a:xfrm>
        </p:spPr>
        <p:txBody>
          <a:bodyPr anchor="b"/>
          <a:lstStyle>
            <a:lvl1pPr>
              <a:defRPr sz="340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378" y="1710397"/>
            <a:ext cx="4920883" cy="8441976"/>
          </a:xfrm>
        </p:spPr>
        <p:txBody>
          <a:bodyPr/>
          <a:lstStyle>
            <a:lvl1pPr>
              <a:defRPr sz="3402"/>
            </a:lvl1pPr>
            <a:lvl2pPr>
              <a:defRPr sz="2976"/>
            </a:lvl2pPr>
            <a:lvl3pPr>
              <a:defRPr sz="2551"/>
            </a:lvl3pPr>
            <a:lvl4pPr>
              <a:defRPr sz="2126"/>
            </a:lvl4pPr>
            <a:lvl5pPr>
              <a:defRPr sz="2126"/>
            </a:lvl5pPr>
            <a:lvl6pPr>
              <a:defRPr sz="2126"/>
            </a:lvl6pPr>
            <a:lvl7pPr>
              <a:defRPr sz="2126"/>
            </a:lvl7pPr>
            <a:lvl8pPr>
              <a:defRPr sz="2126"/>
            </a:lvl8pPr>
            <a:lvl9pPr>
              <a:defRPr sz="212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3563779"/>
            <a:ext cx="3135038" cy="6602341"/>
          </a:xfrm>
        </p:spPr>
        <p:txBody>
          <a:bodyPr/>
          <a:lstStyle>
            <a:lvl1pPr marL="0" indent="0">
              <a:buNone/>
              <a:defRPr sz="1701"/>
            </a:lvl1pPr>
            <a:lvl2pPr marL="486004" indent="0">
              <a:buNone/>
              <a:defRPr sz="1488"/>
            </a:lvl2pPr>
            <a:lvl3pPr marL="972007" indent="0">
              <a:buNone/>
              <a:defRPr sz="1276"/>
            </a:lvl3pPr>
            <a:lvl4pPr marL="1458011" indent="0">
              <a:buNone/>
              <a:defRPr sz="1063"/>
            </a:lvl4pPr>
            <a:lvl5pPr marL="1944014" indent="0">
              <a:buNone/>
              <a:defRPr sz="1063"/>
            </a:lvl5pPr>
            <a:lvl6pPr marL="2430018" indent="0">
              <a:buNone/>
              <a:defRPr sz="1063"/>
            </a:lvl6pPr>
            <a:lvl7pPr marL="2916022" indent="0">
              <a:buNone/>
              <a:defRPr sz="1063"/>
            </a:lvl7pPr>
            <a:lvl8pPr marL="3402025" indent="0">
              <a:buNone/>
              <a:defRPr sz="1063"/>
            </a:lvl8pPr>
            <a:lvl9pPr marL="3888029" indent="0">
              <a:buNone/>
              <a:defRPr sz="106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35007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791951"/>
            <a:ext cx="3135038" cy="2771828"/>
          </a:xfrm>
        </p:spPr>
        <p:txBody>
          <a:bodyPr anchor="b"/>
          <a:lstStyle>
            <a:lvl1pPr>
              <a:defRPr sz="340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2378" y="1710397"/>
            <a:ext cx="4920883" cy="8441976"/>
          </a:xfrm>
        </p:spPr>
        <p:txBody>
          <a:bodyPr anchor="t"/>
          <a:lstStyle>
            <a:lvl1pPr marL="0" indent="0">
              <a:buNone/>
              <a:defRPr sz="3402"/>
            </a:lvl1pPr>
            <a:lvl2pPr marL="486004" indent="0">
              <a:buNone/>
              <a:defRPr sz="2976"/>
            </a:lvl2pPr>
            <a:lvl3pPr marL="972007" indent="0">
              <a:buNone/>
              <a:defRPr sz="2551"/>
            </a:lvl3pPr>
            <a:lvl4pPr marL="1458011" indent="0">
              <a:buNone/>
              <a:defRPr sz="2126"/>
            </a:lvl4pPr>
            <a:lvl5pPr marL="1944014" indent="0">
              <a:buNone/>
              <a:defRPr sz="2126"/>
            </a:lvl5pPr>
            <a:lvl6pPr marL="2430018" indent="0">
              <a:buNone/>
              <a:defRPr sz="2126"/>
            </a:lvl6pPr>
            <a:lvl7pPr marL="2916022" indent="0">
              <a:buNone/>
              <a:defRPr sz="2126"/>
            </a:lvl7pPr>
            <a:lvl8pPr marL="3402025" indent="0">
              <a:buNone/>
              <a:defRPr sz="2126"/>
            </a:lvl8pPr>
            <a:lvl9pPr marL="3888029" indent="0">
              <a:buNone/>
              <a:defRPr sz="2126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3563779"/>
            <a:ext cx="3135038" cy="6602341"/>
          </a:xfrm>
        </p:spPr>
        <p:txBody>
          <a:bodyPr/>
          <a:lstStyle>
            <a:lvl1pPr marL="0" indent="0">
              <a:buNone/>
              <a:defRPr sz="1701"/>
            </a:lvl1pPr>
            <a:lvl2pPr marL="486004" indent="0">
              <a:buNone/>
              <a:defRPr sz="1488"/>
            </a:lvl2pPr>
            <a:lvl3pPr marL="972007" indent="0">
              <a:buNone/>
              <a:defRPr sz="1276"/>
            </a:lvl3pPr>
            <a:lvl4pPr marL="1458011" indent="0">
              <a:buNone/>
              <a:defRPr sz="1063"/>
            </a:lvl4pPr>
            <a:lvl5pPr marL="1944014" indent="0">
              <a:buNone/>
              <a:defRPr sz="1063"/>
            </a:lvl5pPr>
            <a:lvl6pPr marL="2430018" indent="0">
              <a:buNone/>
              <a:defRPr sz="1063"/>
            </a:lvl6pPr>
            <a:lvl7pPr marL="2916022" indent="0">
              <a:buNone/>
              <a:defRPr sz="1063"/>
            </a:lvl7pPr>
            <a:lvl8pPr marL="3402025" indent="0">
              <a:buNone/>
              <a:defRPr sz="1063"/>
            </a:lvl8pPr>
            <a:lvl9pPr marL="3888029" indent="0">
              <a:buNone/>
              <a:defRPr sz="106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1746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268" y="632464"/>
            <a:ext cx="8383727" cy="2296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268" y="3162304"/>
            <a:ext cx="8383727" cy="753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268" y="11010319"/>
            <a:ext cx="2187059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A5DFA-10C7-4DB6-BE9A-D16490FFD3CE}" type="datetimeFigureOut">
              <a:rPr lang="zh-HK" altLang="en-US" smtClean="0"/>
              <a:t>14/10/2020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9837" y="11010319"/>
            <a:ext cx="3280589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4936" y="11010319"/>
            <a:ext cx="2187059" cy="632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00279-4791-4032-968D-CF1778206D0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9042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2007" rtl="0" eaLnBrk="1" latinLnBrk="0" hangingPunct="1">
        <a:lnSpc>
          <a:spcPct val="90000"/>
        </a:lnSpc>
        <a:spcBef>
          <a:spcPct val="0"/>
        </a:spcBef>
        <a:buNone/>
        <a:defRPr sz="46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002" indent="-243002" algn="l" defTabSz="972007" rtl="0" eaLnBrk="1" latinLnBrk="0" hangingPunct="1">
        <a:lnSpc>
          <a:spcPct val="90000"/>
        </a:lnSpc>
        <a:spcBef>
          <a:spcPts val="1063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29005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15009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701013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4pPr>
      <a:lvl5pPr marL="2187016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5pPr>
      <a:lvl6pPr marL="2673020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3159023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645027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4131031" indent="-243002" algn="l" defTabSz="972007" rtl="0" eaLnBrk="1" latinLnBrk="0" hangingPunct="1">
        <a:lnSpc>
          <a:spcPct val="90000"/>
        </a:lnSpc>
        <a:spcBef>
          <a:spcPts val="532"/>
        </a:spcBef>
        <a:buFont typeface="Arial" panose="020B0604020202020204" pitchFamily="34" charset="0"/>
        <a:buChar char="•"/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1pPr>
      <a:lvl2pPr marL="486004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2pPr>
      <a:lvl3pPr marL="972007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3pPr>
      <a:lvl4pPr marL="1458011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4pPr>
      <a:lvl5pPr marL="1944014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5pPr>
      <a:lvl6pPr marL="2430018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6pPr>
      <a:lvl7pPr marL="2916022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7pPr>
      <a:lvl8pPr marL="3402025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8pPr>
      <a:lvl9pPr marL="3888029" algn="l" defTabSz="972007" rtl="0" eaLnBrk="1" latinLnBrk="0" hangingPunct="1">
        <a:defRPr sz="19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Relationship Id="rId6" Type="http://schemas.microsoft.com/office/2014/relationships/chartEx" Target="../charts/chartEx3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microsoft.com/office/2014/relationships/chartEx" Target="../charts/chartEx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02EB05D-D45D-4F65-9EC1-32A3BB7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84" y="200280"/>
            <a:ext cx="8125893" cy="5085593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EC3ED376-8292-4D7E-94D5-0A723AED8300}"/>
              </a:ext>
            </a:extLst>
          </p:cNvPr>
          <p:cNvSpPr/>
          <p:nvPr/>
        </p:nvSpPr>
        <p:spPr>
          <a:xfrm>
            <a:off x="914400" y="1844842"/>
            <a:ext cx="625641" cy="59355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160A74-243C-48F5-ADC8-39F6A17AFABA}"/>
              </a:ext>
            </a:extLst>
          </p:cNvPr>
          <p:cNvSpPr/>
          <p:nvPr/>
        </p:nvSpPr>
        <p:spPr>
          <a:xfrm>
            <a:off x="1523998" y="481263"/>
            <a:ext cx="7234991" cy="11398000"/>
          </a:xfrm>
          <a:prstGeom prst="rect">
            <a:avLst/>
          </a:prstGeom>
          <a:solidFill>
            <a:srgbClr val="156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53926CC-E9B9-4E76-8B1F-4E90D9404E59}"/>
              </a:ext>
            </a:extLst>
          </p:cNvPr>
          <p:cNvSpPr/>
          <p:nvPr/>
        </p:nvSpPr>
        <p:spPr>
          <a:xfrm>
            <a:off x="2039506" y="647617"/>
            <a:ext cx="6220017" cy="6867608"/>
          </a:xfrm>
          <a:prstGeom prst="roundRect">
            <a:avLst>
              <a:gd name="adj" fmla="val 2383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D8234DB-72D6-447C-BF22-AE00B30C5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65499" y="337936"/>
            <a:ext cx="6164614" cy="385812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D11AE22-24D9-4457-B125-96382B3EF8A2}"/>
              </a:ext>
            </a:extLst>
          </p:cNvPr>
          <p:cNvSpPr txBox="1"/>
          <p:nvPr/>
        </p:nvSpPr>
        <p:spPr>
          <a:xfrm>
            <a:off x="2198078" y="753886"/>
            <a:ext cx="26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網站媒介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媒體整體績效圖表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E5C18D0-E500-4CEF-B3A5-FD1E845CF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573185"/>
              </p:ext>
            </p:extLst>
          </p:nvPr>
        </p:nvGraphicFramePr>
        <p:xfrm>
          <a:off x="2201224" y="1203622"/>
          <a:ext cx="5902873" cy="155750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55545">
                  <a:extLst>
                    <a:ext uri="{9D8B030D-6E8A-4147-A177-3AD203B41FA5}">
                      <a16:colId xmlns:a16="http://schemas.microsoft.com/office/drawing/2014/main" val="3899172461"/>
                    </a:ext>
                  </a:extLst>
                </a:gridCol>
                <a:gridCol w="561474">
                  <a:extLst>
                    <a:ext uri="{9D8B030D-6E8A-4147-A177-3AD203B41FA5}">
                      <a16:colId xmlns:a16="http://schemas.microsoft.com/office/drawing/2014/main" val="4245357360"/>
                    </a:ext>
                  </a:extLst>
                </a:gridCol>
                <a:gridCol w="545432">
                  <a:extLst>
                    <a:ext uri="{9D8B030D-6E8A-4147-A177-3AD203B41FA5}">
                      <a16:colId xmlns:a16="http://schemas.microsoft.com/office/drawing/2014/main" val="3203409759"/>
                    </a:ext>
                  </a:extLst>
                </a:gridCol>
                <a:gridCol w="657726">
                  <a:extLst>
                    <a:ext uri="{9D8B030D-6E8A-4147-A177-3AD203B41FA5}">
                      <a16:colId xmlns:a16="http://schemas.microsoft.com/office/drawing/2014/main" val="1791151069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4074138896"/>
                    </a:ext>
                  </a:extLst>
                </a:gridCol>
                <a:gridCol w="593558">
                  <a:extLst>
                    <a:ext uri="{9D8B030D-6E8A-4147-A177-3AD203B41FA5}">
                      <a16:colId xmlns:a16="http://schemas.microsoft.com/office/drawing/2014/main" val="3951701048"/>
                    </a:ext>
                  </a:extLst>
                </a:gridCol>
                <a:gridCol w="497305">
                  <a:extLst>
                    <a:ext uri="{9D8B030D-6E8A-4147-A177-3AD203B41FA5}">
                      <a16:colId xmlns:a16="http://schemas.microsoft.com/office/drawing/2014/main" val="493626932"/>
                    </a:ext>
                  </a:extLst>
                </a:gridCol>
                <a:gridCol w="1014317">
                  <a:extLst>
                    <a:ext uri="{9D8B030D-6E8A-4147-A177-3AD203B41FA5}">
                      <a16:colId xmlns:a16="http://schemas.microsoft.com/office/drawing/2014/main" val="1079253624"/>
                    </a:ext>
                  </a:extLst>
                </a:gridCol>
              </a:tblGrid>
              <a:tr h="173056"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輔助參考</a:t>
                      </a:r>
                      <a:endParaRPr lang="zh-HK" altLang="en-US" sz="10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工作階段</a:t>
                      </a:r>
                      <a:endParaRPr lang="zh-HK" altLang="en-US" sz="10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HK" altLang="en-US" sz="10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新訪客佔比</a:t>
                      </a:r>
                      <a:endParaRPr lang="zh-HK" altLang="en-US" sz="10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全站佔比</a:t>
                      </a:r>
                      <a:endParaRPr lang="zh-HK" altLang="en-US" sz="10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交易次數</a:t>
                      </a:r>
                      <a:endParaRPr lang="zh-HK" altLang="en-US" sz="10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10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轉換率</a:t>
                      </a:r>
                      <a:endParaRPr lang="zh-HK" altLang="en-US" sz="10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收益</a:t>
                      </a:r>
                      <a:r>
                        <a:rPr lang="en-US" altLang="zh-HK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HK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營收</a:t>
                      </a:r>
                      <a:endParaRPr lang="zh-HK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91488"/>
                  </a:ext>
                </a:extLst>
              </a:tr>
              <a:tr h="173056"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全站流量</a:t>
                      </a:r>
                      <a:r>
                        <a:rPr lang="en-US" altLang="zh-HK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HK" altLang="en-US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所有使用者</a:t>
                      </a:r>
                      <a:r>
                        <a:rPr lang="en-US" altLang="zh-HK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en-US" altLang="zh-HK" sz="800" b="1" i="0" u="none" strike="noStrike">
                        <a:solidFill>
                          <a:schemeClr val="accen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41,406 </a:t>
                      </a:r>
                      <a:endParaRPr lang="en-US" altLang="zh-HK" sz="800" b="1" i="0" u="none" strike="noStrike">
                        <a:solidFill>
                          <a:schemeClr val="accen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26,292 </a:t>
                      </a:r>
                      <a:endParaRPr lang="en-US" altLang="zh-HK" sz="800" b="1" i="0" u="none" strike="noStrike">
                        <a:solidFill>
                          <a:schemeClr val="accen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75%</a:t>
                      </a:r>
                      <a:endParaRPr lang="en-US" altLang="zh-HK" sz="800" b="1" i="0" u="none" strike="noStrike">
                        <a:solidFill>
                          <a:schemeClr val="accen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en-US" altLang="zh-HK" sz="800" b="1" i="0" u="none" strike="noStrike">
                        <a:solidFill>
                          <a:schemeClr val="accen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783 </a:t>
                      </a:r>
                      <a:endParaRPr lang="en-US" altLang="zh-HK" sz="800" b="1" i="0" u="none" strike="noStrike">
                        <a:solidFill>
                          <a:schemeClr val="accen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1.89%</a:t>
                      </a:r>
                      <a:endParaRPr lang="en-US" altLang="zh-HK" sz="800" b="1" i="0" u="none" strike="noStrike">
                        <a:solidFill>
                          <a:schemeClr val="accen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b="1" u="none" strike="noStrike" dirty="0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HK" sz="800" b="1" u="none" strike="noStrike" dirty="0">
                          <a:solidFill>
                            <a:schemeClr val="accen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     1,127,022 </a:t>
                      </a:r>
                      <a:endParaRPr lang="en-US" altLang="zh-HK" sz="800" b="1" i="0" u="none" strike="noStrike" dirty="0">
                        <a:solidFill>
                          <a:schemeClr val="accent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13001667"/>
                  </a:ext>
                </a:extLst>
              </a:tr>
              <a:tr h="173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流量</a:t>
                      </a:r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01-</a:t>
                      </a:r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直接來源</a:t>
                      </a:r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品牌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10,245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7,069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212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2.07%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      325,794 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50987829"/>
                  </a:ext>
                </a:extLst>
              </a:tr>
              <a:tr h="173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流量</a:t>
                      </a:r>
                      <a:r>
                        <a:rPr lang="en-US" altLang="zh-TW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02-</a:t>
                      </a:r>
                      <a:r>
                        <a:rPr lang="zh-TW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自然搜尋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10,876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7,136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67%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247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2.27%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      324,322 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7071957"/>
                  </a:ext>
                </a:extLst>
              </a:tr>
              <a:tr h="173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流量</a:t>
                      </a:r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03-</a:t>
                      </a:r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付費搜尋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16,285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11,297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259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1.59%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       383,650 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103656"/>
                  </a:ext>
                </a:extLst>
              </a:tr>
              <a:tr h="173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流量</a:t>
                      </a:r>
                      <a:r>
                        <a:rPr lang="en-US" altLang="zh-TW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04-</a:t>
                      </a:r>
                      <a:r>
                        <a:rPr lang="zh-TW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社交媒體</a:t>
                      </a:r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2,833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2,152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73%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         56,310 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81709403"/>
                  </a:ext>
                </a:extLst>
              </a:tr>
              <a:tr h="173056"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流量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05-</a:t>
                      </a:r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Line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與</a:t>
                      </a:r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EDM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189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114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         16,720 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0754896"/>
                  </a:ext>
                </a:extLst>
              </a:tr>
              <a:tr h="173056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流量</a:t>
                      </a:r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06-</a:t>
                      </a:r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推薦與其他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771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590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 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$         18,946 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5814008"/>
                  </a:ext>
                </a:extLst>
              </a:tr>
              <a:tr h="1730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1-6</a:t>
                      </a:r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合計後與全站的誤差值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0.50%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-7.86%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HK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-8.00%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0.13%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HK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0.11%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89388"/>
                  </a:ext>
                </a:extLst>
              </a:tr>
            </a:tbl>
          </a:graphicData>
        </a:graphic>
      </p:graphicFrame>
      <p:graphicFrame>
        <p:nvGraphicFramePr>
          <p:cNvPr id="15" name="圖表 14">
            <a:extLst>
              <a:ext uri="{FF2B5EF4-FFF2-40B4-BE49-F238E27FC236}">
                <a16:creationId xmlns:a16="http://schemas.microsoft.com/office/drawing/2014/main" id="{15BD133B-DE50-4C58-BC07-7FFF0C7C74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477211"/>
              </p:ext>
            </p:extLst>
          </p:nvPr>
        </p:nvGraphicFramePr>
        <p:xfrm>
          <a:off x="2090011" y="5003437"/>
          <a:ext cx="3313262" cy="2394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D98E3BD7-F855-40EA-8B82-FFBC49AF05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275321"/>
              </p:ext>
            </p:extLst>
          </p:nvPr>
        </p:nvGraphicFramePr>
        <p:xfrm>
          <a:off x="4314784" y="5596167"/>
          <a:ext cx="2745492" cy="1649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6DD38D-D54F-4E19-8DBE-06056A8D4DA5}"/>
              </a:ext>
            </a:extLst>
          </p:cNvPr>
          <p:cNvSpPr txBox="1"/>
          <p:nvPr/>
        </p:nvSpPr>
        <p:spPr>
          <a:xfrm>
            <a:off x="6817511" y="5137770"/>
            <a:ext cx="121924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網站營收占比</a:t>
            </a:r>
            <a:endParaRPr lang="zh-HK" altLang="en-US" sz="960" b="1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B060728-A301-463C-B14B-6255EFD39A4A}"/>
              </a:ext>
            </a:extLst>
          </p:cNvPr>
          <p:cNvSpPr txBox="1"/>
          <p:nvPr/>
        </p:nvSpPr>
        <p:spPr>
          <a:xfrm>
            <a:off x="4957738" y="5159505"/>
            <a:ext cx="121924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網站交易次數占比</a:t>
            </a:r>
            <a:endParaRPr lang="zh-HK" altLang="en-US" sz="960" b="1" dirty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A5D898F6-0B1D-4EB4-949F-EBBE2FDECD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79052"/>
              </p:ext>
            </p:extLst>
          </p:nvPr>
        </p:nvGraphicFramePr>
        <p:xfrm>
          <a:off x="6012871" y="5560521"/>
          <a:ext cx="2604285" cy="1716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DA441F-1EF9-4B17-8104-03668F64D85A}"/>
              </a:ext>
            </a:extLst>
          </p:cNvPr>
          <p:cNvSpPr txBox="1"/>
          <p:nvPr/>
        </p:nvSpPr>
        <p:spPr>
          <a:xfrm>
            <a:off x="5010957" y="815273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2020/08/01 – 08/30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7BB32EC-E1B4-42EA-BB1E-F4B63117A0B7}"/>
              </a:ext>
            </a:extLst>
          </p:cNvPr>
          <p:cNvSpPr txBox="1"/>
          <p:nvPr/>
        </p:nvSpPr>
        <p:spPr>
          <a:xfrm>
            <a:off x="745045" y="3329178"/>
            <a:ext cx="100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 區間呈現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周日為第一天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周一為第一天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196A73AC-1E96-4B64-9DAE-D8756CF53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6" t="57219" r="11194" b="10852"/>
          <a:stretch/>
        </p:blipFill>
        <p:spPr>
          <a:xfrm>
            <a:off x="2128991" y="3056768"/>
            <a:ext cx="5989589" cy="167770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CC1632-77F9-4818-88A3-4CEBC43D8DA4}"/>
              </a:ext>
            </a:extLst>
          </p:cNvPr>
          <p:cNvSpPr/>
          <p:nvPr/>
        </p:nvSpPr>
        <p:spPr>
          <a:xfrm>
            <a:off x="2369376" y="3029548"/>
            <a:ext cx="838200" cy="1685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265023-C3CC-4626-8BF9-EE253C5824B4}"/>
              </a:ext>
            </a:extLst>
          </p:cNvPr>
          <p:cNvSpPr txBox="1"/>
          <p:nvPr/>
        </p:nvSpPr>
        <p:spPr>
          <a:xfrm>
            <a:off x="2340801" y="3151487"/>
            <a:ext cx="1250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全站流量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所有使用者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F843BE3-17D9-4139-A0CD-D242C6DE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27" t="51781" r="45289" b="42436"/>
          <a:stretch/>
        </p:blipFill>
        <p:spPr>
          <a:xfrm>
            <a:off x="6673032" y="767478"/>
            <a:ext cx="1476123" cy="241968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BA732BBD-1AAC-4FD6-BB88-23AF3A018EC8}"/>
              </a:ext>
            </a:extLst>
          </p:cNvPr>
          <p:cNvSpPr txBox="1"/>
          <p:nvPr/>
        </p:nvSpPr>
        <p:spPr>
          <a:xfrm>
            <a:off x="2101804" y="3127680"/>
            <a:ext cx="335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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0561BC6-8E9E-461D-A645-4EB09641D0B5}"/>
              </a:ext>
            </a:extLst>
          </p:cNvPr>
          <p:cNvSpPr txBox="1"/>
          <p:nvPr/>
        </p:nvSpPr>
        <p:spPr>
          <a:xfrm>
            <a:off x="2340801" y="3504245"/>
            <a:ext cx="1250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直接流量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7FA7DD8-9FAA-4FF6-A643-CBBB534D1AF7}"/>
              </a:ext>
            </a:extLst>
          </p:cNvPr>
          <p:cNvSpPr txBox="1"/>
          <p:nvPr/>
        </p:nvSpPr>
        <p:spPr>
          <a:xfrm>
            <a:off x="2340801" y="3894415"/>
            <a:ext cx="1250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自然搜尋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7BAD64B-D455-4AAB-9444-704A0CEF26E8}"/>
              </a:ext>
            </a:extLst>
          </p:cNvPr>
          <p:cNvSpPr txBox="1"/>
          <p:nvPr/>
        </p:nvSpPr>
        <p:spPr>
          <a:xfrm>
            <a:off x="2340801" y="4246551"/>
            <a:ext cx="1250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付費搜尋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6D13876-A6FD-410C-B009-24ACF2D35443}"/>
              </a:ext>
            </a:extLst>
          </p:cNvPr>
          <p:cNvSpPr txBox="1"/>
          <p:nvPr/>
        </p:nvSpPr>
        <p:spPr>
          <a:xfrm>
            <a:off x="2340800" y="4576509"/>
            <a:ext cx="1469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社交媒體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依上表類推、誤差不需要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B08398C-1FAE-4E10-8714-2D947B7AA57E}"/>
              </a:ext>
            </a:extLst>
          </p:cNvPr>
          <p:cNvSpPr/>
          <p:nvPr/>
        </p:nvSpPr>
        <p:spPr>
          <a:xfrm>
            <a:off x="2049031" y="7763615"/>
            <a:ext cx="6220017" cy="4288554"/>
          </a:xfrm>
          <a:prstGeom prst="roundRect">
            <a:avLst>
              <a:gd name="adj" fmla="val 2866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CA8BE34-A485-41EA-A4FF-89672A858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60404"/>
              </p:ext>
            </p:extLst>
          </p:nvPr>
        </p:nvGraphicFramePr>
        <p:xfrm>
          <a:off x="2207628" y="8255441"/>
          <a:ext cx="9258300" cy="188972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759781">
                  <a:extLst>
                    <a:ext uri="{9D8B030D-6E8A-4147-A177-3AD203B41FA5}">
                      <a16:colId xmlns:a16="http://schemas.microsoft.com/office/drawing/2014/main" val="1910255220"/>
                    </a:ext>
                  </a:extLst>
                </a:gridCol>
                <a:gridCol w="1346407">
                  <a:extLst>
                    <a:ext uri="{9D8B030D-6E8A-4147-A177-3AD203B41FA5}">
                      <a16:colId xmlns:a16="http://schemas.microsoft.com/office/drawing/2014/main" val="3386963392"/>
                    </a:ext>
                  </a:extLst>
                </a:gridCol>
                <a:gridCol w="1062399">
                  <a:extLst>
                    <a:ext uri="{9D8B030D-6E8A-4147-A177-3AD203B41FA5}">
                      <a16:colId xmlns:a16="http://schemas.microsoft.com/office/drawing/2014/main" val="3200960329"/>
                    </a:ext>
                  </a:extLst>
                </a:gridCol>
                <a:gridCol w="441790">
                  <a:extLst>
                    <a:ext uri="{9D8B030D-6E8A-4147-A177-3AD203B41FA5}">
                      <a16:colId xmlns:a16="http://schemas.microsoft.com/office/drawing/2014/main" val="1786115551"/>
                    </a:ext>
                  </a:extLst>
                </a:gridCol>
                <a:gridCol w="431270">
                  <a:extLst>
                    <a:ext uri="{9D8B030D-6E8A-4147-A177-3AD203B41FA5}">
                      <a16:colId xmlns:a16="http://schemas.microsoft.com/office/drawing/2014/main" val="1523836737"/>
                    </a:ext>
                  </a:extLst>
                </a:gridCol>
                <a:gridCol w="405591">
                  <a:extLst>
                    <a:ext uri="{9D8B030D-6E8A-4147-A177-3AD203B41FA5}">
                      <a16:colId xmlns:a16="http://schemas.microsoft.com/office/drawing/2014/main" val="139177338"/>
                    </a:ext>
                  </a:extLst>
                </a:gridCol>
                <a:gridCol w="593695">
                  <a:extLst>
                    <a:ext uri="{9D8B030D-6E8A-4147-A177-3AD203B41FA5}">
                      <a16:colId xmlns:a16="http://schemas.microsoft.com/office/drawing/2014/main" val="240360528"/>
                    </a:ext>
                  </a:extLst>
                </a:gridCol>
                <a:gridCol w="453957">
                  <a:extLst>
                    <a:ext uri="{9D8B030D-6E8A-4147-A177-3AD203B41FA5}">
                      <a16:colId xmlns:a16="http://schemas.microsoft.com/office/drawing/2014/main" val="4009161126"/>
                    </a:ext>
                  </a:extLst>
                </a:gridCol>
                <a:gridCol w="498398">
                  <a:extLst>
                    <a:ext uri="{9D8B030D-6E8A-4147-A177-3AD203B41FA5}">
                      <a16:colId xmlns:a16="http://schemas.microsoft.com/office/drawing/2014/main" val="3967064407"/>
                    </a:ext>
                  </a:extLst>
                </a:gridCol>
                <a:gridCol w="457712">
                  <a:extLst>
                    <a:ext uri="{9D8B030D-6E8A-4147-A177-3AD203B41FA5}">
                      <a16:colId xmlns:a16="http://schemas.microsoft.com/office/drawing/2014/main" val="2810679210"/>
                    </a:ext>
                  </a:extLst>
                </a:gridCol>
                <a:gridCol w="315313">
                  <a:extLst>
                    <a:ext uri="{9D8B030D-6E8A-4147-A177-3AD203B41FA5}">
                      <a16:colId xmlns:a16="http://schemas.microsoft.com/office/drawing/2014/main" val="2820717020"/>
                    </a:ext>
                  </a:extLst>
                </a:gridCol>
                <a:gridCol w="386513">
                  <a:extLst>
                    <a:ext uri="{9D8B030D-6E8A-4147-A177-3AD203B41FA5}">
                      <a16:colId xmlns:a16="http://schemas.microsoft.com/office/drawing/2014/main" val="2041811800"/>
                    </a:ext>
                  </a:extLst>
                </a:gridCol>
                <a:gridCol w="366169">
                  <a:extLst>
                    <a:ext uri="{9D8B030D-6E8A-4147-A177-3AD203B41FA5}">
                      <a16:colId xmlns:a16="http://schemas.microsoft.com/office/drawing/2014/main" val="790391128"/>
                    </a:ext>
                  </a:extLst>
                </a:gridCol>
                <a:gridCol w="376340">
                  <a:extLst>
                    <a:ext uri="{9D8B030D-6E8A-4147-A177-3AD203B41FA5}">
                      <a16:colId xmlns:a16="http://schemas.microsoft.com/office/drawing/2014/main" val="3163525608"/>
                    </a:ext>
                  </a:extLst>
                </a:gridCol>
                <a:gridCol w="325484">
                  <a:extLst>
                    <a:ext uri="{9D8B030D-6E8A-4147-A177-3AD203B41FA5}">
                      <a16:colId xmlns:a16="http://schemas.microsoft.com/office/drawing/2014/main" val="1241069997"/>
                    </a:ext>
                  </a:extLst>
                </a:gridCol>
                <a:gridCol w="646958">
                  <a:extLst>
                    <a:ext uri="{9D8B030D-6E8A-4147-A177-3AD203B41FA5}">
                      <a16:colId xmlns:a16="http://schemas.microsoft.com/office/drawing/2014/main" val="3278483596"/>
                    </a:ext>
                  </a:extLst>
                </a:gridCol>
                <a:gridCol w="390523">
                  <a:extLst>
                    <a:ext uri="{9D8B030D-6E8A-4147-A177-3AD203B41FA5}">
                      <a16:colId xmlns:a16="http://schemas.microsoft.com/office/drawing/2014/main" val="1603643836"/>
                    </a:ext>
                  </a:extLst>
                </a:gridCol>
              </a:tblGrid>
              <a:tr h="350766"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廣告媒體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廣告活動</a:t>
                      </a:r>
                      <a:r>
                        <a:rPr lang="en-US" altLang="zh-TW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行銷活動</a:t>
                      </a:r>
                      <a:endParaRPr lang="zh-TW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廣告群組</a:t>
                      </a:r>
                      <a:r>
                        <a:rPr lang="en-US" altLang="zh-TW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廣告組合</a:t>
                      </a:r>
                      <a:endParaRPr lang="zh-TW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曝光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點擊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點閱率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平均點擊成本</a:t>
                      </a:r>
                      <a:endParaRPr lang="zh-TW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支出</a:t>
                      </a:r>
                      <a:r>
                        <a:rPr lang="en-US" altLang="zh-HK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費用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工作階段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新訪客佔比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廣告進站到達率</a:t>
                      </a:r>
                      <a:endParaRPr lang="zh-TW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媒體</a:t>
                      </a:r>
                      <a:r>
                        <a:rPr lang="en-US" altLang="zh-TW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廣告全站佔比</a:t>
                      </a:r>
                      <a:endParaRPr lang="zh-TW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交易次數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轉換率</a:t>
                      </a:r>
                      <a:endParaRPr lang="zh-HK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收益</a:t>
                      </a:r>
                      <a:r>
                        <a:rPr lang="en-US" altLang="zh-HK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HK" altLang="en-US" sz="7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營收</a:t>
                      </a:r>
                      <a:endParaRPr lang="zh-HK" altLang="en-US" sz="7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ROAS</a:t>
                      </a:r>
                      <a:endParaRPr 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353601"/>
                  </a:ext>
                </a:extLst>
              </a:tr>
              <a:tr h="21262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zh-TW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Google</a:t>
                      </a:r>
                      <a:r>
                        <a:rPr lang="zh-TW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關鍵字廣告</a:t>
                      </a:r>
                      <a:br>
                        <a:rPr lang="zh-TW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文字搜尋</a:t>
                      </a:r>
                      <a:endParaRPr lang="zh-TW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r" fontAlgn="ctr"/>
                      <a:r>
                        <a:rPr lang="zh-HK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HK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01Funsiamo</a:t>
                      </a:r>
                      <a:r>
                        <a:rPr lang="zh-HK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品牌字</a:t>
                      </a:r>
                      <a:endParaRPr lang="zh-HK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品牌形象</a:t>
                      </a:r>
                      <a:endParaRPr lang="zh-HK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4,902 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937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19.11%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NT$2,934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993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706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63%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106%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1.51%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NT$21,968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7.49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79522435"/>
                  </a:ext>
                </a:extLst>
              </a:tr>
              <a:tr h="100219"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altLang="zh-TW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</a:t>
                      </a:r>
                      <a:r>
                        <a:rPr lang="zh-TW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服務與產品字詞</a:t>
                      </a:r>
                      <a:endParaRPr lang="zh-TW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DIY</a:t>
                      </a:r>
                      <a:r>
                        <a:rPr lang="zh-HK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蛋糕</a:t>
                      </a:r>
                      <a:endParaRPr lang="zh-HK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141,988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14,044 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9.89%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 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NT$69,910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15,280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10,709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109%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244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1.60%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marL="0" algn="r" defTabSz="972007" rtl="0" eaLnBrk="1" fontAlgn="ctr" latinLnBrk="0" hangingPunct="1"/>
                      <a:r>
                        <a:rPr lang="en-US" altLang="zh-HK" sz="60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361682</a:t>
                      </a: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5.17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91277567"/>
                  </a:ext>
                </a:extLst>
              </a:tr>
              <a:tr h="100219"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DIY</a:t>
                      </a:r>
                      <a:r>
                        <a:rPr lang="zh-HK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甜點</a:t>
                      </a:r>
                      <a:endParaRPr lang="zh-HK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998045"/>
                  </a:ext>
                </a:extLst>
              </a:tr>
              <a:tr h="100219"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DIY</a:t>
                      </a:r>
                      <a:r>
                        <a:rPr lang="zh-HK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烘培</a:t>
                      </a:r>
                      <a:endParaRPr lang="zh-HK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205987"/>
                  </a:ext>
                </a:extLst>
              </a:tr>
              <a:tr h="100219"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生日蛋糕</a:t>
                      </a:r>
                      <a:endParaRPr lang="zh-HK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20777"/>
                  </a:ext>
                </a:extLst>
              </a:tr>
              <a:tr h="138381">
                <a:tc vMerge="1">
                  <a:txBody>
                    <a:bodyPr/>
                    <a:lstStyle/>
                    <a:p>
                      <a:pPr algn="r" fontAlgn="ctr"/>
                      <a:endParaRPr lang="zh-HK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Google</a:t>
                      </a:r>
                      <a:r>
                        <a:rPr lang="zh-HK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  <a:endParaRPr lang="zh-HK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HK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146,890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14,981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10.20%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NT$72,844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16,273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11,415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109%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259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1.56%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NT$383,650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5.27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2095894"/>
                  </a:ext>
                </a:extLst>
              </a:tr>
              <a:tr h="10021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Facebook</a:t>
                      </a:r>
                      <a:r>
                        <a:rPr lang="zh-HK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</a:t>
                      </a:r>
                      <a:endParaRPr lang="zh-HK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PPA_NF_</a:t>
                      </a:r>
                      <a:r>
                        <a:rPr lang="zh-TW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粉專貼文</a:t>
                      </a:r>
                      <a:r>
                        <a:rPr lang="en-US" altLang="zh-TW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新粉觸及控制</a:t>
                      </a:r>
                      <a:endParaRPr lang="zh-TW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PPA_</a:t>
                      </a:r>
                      <a:r>
                        <a:rPr lang="zh-TW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推文推廣專頁互動</a:t>
                      </a:r>
                      <a:endParaRPr lang="zh-TW" altLang="en-US" sz="600" b="0" i="0" u="none" strike="noStrike">
                        <a:solidFill>
                          <a:srgbClr val="D9D9D9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408,413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8,998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2.20%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NT$24,253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2,833 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2,152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73%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1.62%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NT$56,310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2.32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6704855"/>
                  </a:ext>
                </a:extLst>
              </a:tr>
              <a:tr h="100219"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PPA_NF_</a:t>
                      </a:r>
                      <a:r>
                        <a:rPr lang="zh-TW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粉專貼文</a:t>
                      </a:r>
                      <a:r>
                        <a:rPr lang="en-US" altLang="zh-TW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觸及控制</a:t>
                      </a:r>
                      <a:endParaRPr lang="zh-TW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HK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自媒體推文推廣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771273"/>
                  </a:ext>
                </a:extLst>
              </a:tr>
              <a:tr h="100219"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zh-TW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PPAL_</a:t>
                      </a:r>
                      <a:r>
                        <a:rPr lang="zh-TW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導購推廣</a:t>
                      </a:r>
                      <a:r>
                        <a:rPr lang="en-US" altLang="zh-TW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轉換</a:t>
                      </a:r>
                      <a:endParaRPr lang="zh-TW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PPAL_NF_</a:t>
                      </a:r>
                      <a:r>
                        <a:rPr lang="zh-TW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主訊息導購推廣</a:t>
                      </a:r>
                      <a:endParaRPr lang="zh-TW" altLang="en-US" sz="600" b="0" i="0" u="none" strike="noStrike">
                        <a:solidFill>
                          <a:srgbClr val="CCCC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NT$17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9158"/>
                  </a:ext>
                </a:extLst>
              </a:tr>
              <a:tr h="100219"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PPAL_MO_</a:t>
                      </a:r>
                      <a:r>
                        <a:rPr lang="zh-TW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手機新客開發</a:t>
                      </a:r>
                      <a:endParaRPr lang="zh-TW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208630"/>
                  </a:ext>
                </a:extLst>
              </a:tr>
              <a:tr h="100219"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PPAL_IG_</a:t>
                      </a:r>
                      <a:r>
                        <a:rPr lang="zh-HK" alt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導購推廣</a:t>
                      </a:r>
                      <a:endParaRPr lang="zh-HK" altLang="en-US" sz="600" b="0" i="0" u="none" strike="noStrike">
                        <a:solidFill>
                          <a:srgbClr val="D9D9D9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1177"/>
                  </a:ext>
                </a:extLst>
              </a:tr>
              <a:tr h="138381">
                <a:tc v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FB</a:t>
                      </a:r>
                      <a:r>
                        <a:rPr lang="zh-HK" altLang="en-US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廣告總計</a:t>
                      </a:r>
                      <a:endParaRPr lang="zh-HK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HK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408,440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8,998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2.20%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NT$24,270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2,833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2,152 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73%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31%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8%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1.62%</a:t>
                      </a:r>
                      <a:endParaRPr lang="en-US" altLang="zh-HK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NT$56,310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2.32</a:t>
                      </a:r>
                      <a:endParaRPr lang="en-US" altLang="zh-HK" sz="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21729148"/>
                  </a:ext>
                </a:extLst>
              </a:tr>
              <a:tr h="147606">
                <a:tc>
                  <a:txBody>
                    <a:bodyPr/>
                    <a:lstStyle/>
                    <a:p>
                      <a:pPr algn="r" fontAlgn="ctr"/>
                      <a:r>
                        <a:rPr lang="zh-HK" altLang="en-US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全媒體總計</a:t>
                      </a:r>
                      <a:endParaRPr lang="zh-HK" altLang="en-US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r" fontAlgn="ctr"/>
                      <a:r>
                        <a:rPr lang="zh-TW" altLang="en-US" sz="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全付費媒體合計</a:t>
                      </a:r>
                      <a:endParaRPr lang="zh-TW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555,330 </a:t>
                      </a:r>
                      <a:endParaRPr lang="en-US" altLang="zh-HK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23,979 </a:t>
                      </a:r>
                      <a:endParaRPr lang="en-US" altLang="zh-HK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6.20%</a:t>
                      </a:r>
                      <a:endParaRPr lang="en-US" altLang="zh-HK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NT$97,114</a:t>
                      </a:r>
                      <a:endParaRPr lang="en-US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19,106 </a:t>
                      </a:r>
                      <a:endParaRPr lang="en-US" altLang="zh-HK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13,567 </a:t>
                      </a:r>
                      <a:endParaRPr lang="en-US" altLang="zh-HK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71%</a:t>
                      </a:r>
                      <a:endParaRPr lang="en-US" altLang="zh-HK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80%</a:t>
                      </a:r>
                      <a:endParaRPr lang="en-US" altLang="zh-HK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52%</a:t>
                      </a:r>
                      <a:endParaRPr lang="en-US" altLang="zh-HK" sz="6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305 </a:t>
                      </a:r>
                      <a:endParaRPr lang="en-US" altLang="zh-HK" sz="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1.59%</a:t>
                      </a:r>
                      <a:endParaRPr lang="en-US" altLang="zh-HK" sz="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NT$439,960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600" b="1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4.53</a:t>
                      </a:r>
                      <a:endParaRPr lang="en-US" altLang="zh-HK" sz="6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743954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B4609B-E7A2-4C59-A980-2D9252F029EB}"/>
              </a:ext>
            </a:extLst>
          </p:cNvPr>
          <p:cNvSpPr txBox="1"/>
          <p:nvPr/>
        </p:nvSpPr>
        <p:spPr>
          <a:xfrm>
            <a:off x="2217128" y="7862978"/>
            <a:ext cx="302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廣告行銷 整體績效圖表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C422CFF-415C-4429-A329-B6C08D54AE43}"/>
              </a:ext>
            </a:extLst>
          </p:cNvPr>
          <p:cNvSpPr txBox="1"/>
          <p:nvPr/>
        </p:nvSpPr>
        <p:spPr>
          <a:xfrm>
            <a:off x="5034792" y="7929006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2020/08/01 – 08/30</a:t>
            </a:r>
          </a:p>
        </p:txBody>
      </p:sp>
      <p:pic>
        <p:nvPicPr>
          <p:cNvPr id="56" name="圖片 55">
            <a:extLst>
              <a:ext uri="{FF2B5EF4-FFF2-40B4-BE49-F238E27FC236}">
                <a16:creationId xmlns:a16="http://schemas.microsoft.com/office/drawing/2014/main" id="{98080877-EDEB-4339-8C5F-6812A3CDC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27" t="51781" r="45289" b="42436"/>
          <a:stretch/>
        </p:blipFill>
        <p:spPr>
          <a:xfrm>
            <a:off x="6668689" y="7880445"/>
            <a:ext cx="1476123" cy="241968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297444C4-FB72-45A2-9B4F-18AA0F885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6" t="57219" r="11194" b="10852"/>
          <a:stretch/>
        </p:blipFill>
        <p:spPr>
          <a:xfrm>
            <a:off x="2184752" y="10253127"/>
            <a:ext cx="5989589" cy="1677707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905900C6-3C34-4644-8E4F-4DA42712EDB9}"/>
              </a:ext>
            </a:extLst>
          </p:cNvPr>
          <p:cNvSpPr/>
          <p:nvPr/>
        </p:nvSpPr>
        <p:spPr>
          <a:xfrm>
            <a:off x="2425137" y="10225907"/>
            <a:ext cx="838200" cy="1685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DFEB835-1A39-41AD-B861-DCCCDCEF3834}"/>
              </a:ext>
            </a:extLst>
          </p:cNvPr>
          <p:cNvSpPr txBox="1"/>
          <p:nvPr/>
        </p:nvSpPr>
        <p:spPr>
          <a:xfrm>
            <a:off x="2396562" y="10347846"/>
            <a:ext cx="1250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關鍵字廣告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9612090-6683-4103-979B-F5199D2841D5}"/>
              </a:ext>
            </a:extLst>
          </p:cNvPr>
          <p:cNvSpPr txBox="1"/>
          <p:nvPr/>
        </p:nvSpPr>
        <p:spPr>
          <a:xfrm>
            <a:off x="2157565" y="10324039"/>
            <a:ext cx="335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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BA2BE3F6-4F16-4AF1-A4EB-4A839EF11DA0}"/>
              </a:ext>
            </a:extLst>
          </p:cNvPr>
          <p:cNvSpPr txBox="1"/>
          <p:nvPr/>
        </p:nvSpPr>
        <p:spPr>
          <a:xfrm>
            <a:off x="2588451" y="10699455"/>
            <a:ext cx="1250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品牌字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08F9849E-B37F-4434-859A-0552A55FFB28}"/>
              </a:ext>
            </a:extLst>
          </p:cNvPr>
          <p:cNvSpPr txBox="1"/>
          <p:nvPr/>
        </p:nvSpPr>
        <p:spPr>
          <a:xfrm>
            <a:off x="2582513" y="11103304"/>
            <a:ext cx="1250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產品服務字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F620E14-9DF7-492F-8121-646800363D77}"/>
              </a:ext>
            </a:extLst>
          </p:cNvPr>
          <p:cNvSpPr txBox="1"/>
          <p:nvPr/>
        </p:nvSpPr>
        <p:spPr>
          <a:xfrm>
            <a:off x="2369376" y="11448789"/>
            <a:ext cx="1469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依上表類推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B47FD217-184F-4016-9072-6CAF15BB3F05}"/>
              </a:ext>
            </a:extLst>
          </p:cNvPr>
          <p:cNvGrpSpPr/>
          <p:nvPr/>
        </p:nvGrpSpPr>
        <p:grpSpPr>
          <a:xfrm>
            <a:off x="6146762" y="2895444"/>
            <a:ext cx="2023957" cy="218214"/>
            <a:chOff x="9141724" y="2761126"/>
            <a:chExt cx="2023957" cy="21821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B86B2A9A-6CCD-47F5-9D2F-DD6C71B546F7}"/>
                </a:ext>
              </a:extLst>
            </p:cNvPr>
            <p:cNvSpPr/>
            <p:nvPr/>
          </p:nvSpPr>
          <p:spPr>
            <a:xfrm>
              <a:off x="9151154" y="2790650"/>
              <a:ext cx="484037" cy="14288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6EB2F7CA-EA7F-46EE-8222-781181A18E52}"/>
                </a:ext>
              </a:extLst>
            </p:cNvPr>
            <p:cNvSpPr txBox="1"/>
            <p:nvPr/>
          </p:nvSpPr>
          <p:spPr>
            <a:xfrm>
              <a:off x="9141724" y="2763896"/>
              <a:ext cx="50816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  <a:endParaRPr lang="en-US" altLang="zh-TW" sz="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A849D368-EFFA-4BD5-AE54-3F18B9C52C7C}"/>
                </a:ext>
              </a:extLst>
            </p:cNvPr>
            <p:cNvSpPr/>
            <p:nvPr/>
          </p:nvSpPr>
          <p:spPr>
            <a:xfrm>
              <a:off x="9635921" y="2790650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4BB4BE78-AEA3-4DE6-873F-5B09C4B2A2B3}"/>
                </a:ext>
              </a:extLst>
            </p:cNvPr>
            <p:cNvSpPr txBox="1"/>
            <p:nvPr/>
          </p:nvSpPr>
          <p:spPr>
            <a:xfrm>
              <a:off x="9592741" y="2761126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交易次數</a:t>
              </a:r>
              <a:endPara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9E6AAED2-4437-4021-9C30-00017908B4AC}"/>
                </a:ext>
              </a:extLst>
            </p:cNvPr>
            <p:cNvSpPr/>
            <p:nvPr/>
          </p:nvSpPr>
          <p:spPr>
            <a:xfrm>
              <a:off x="10119958" y="2790650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6275278D-A538-4917-9A76-2E2D260450AD}"/>
                </a:ext>
              </a:extLst>
            </p:cNvPr>
            <p:cNvSpPr txBox="1"/>
            <p:nvPr/>
          </p:nvSpPr>
          <p:spPr>
            <a:xfrm>
              <a:off x="10105353" y="2761126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轉換率</a:t>
              </a:r>
              <a:endPara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5B77343-F83A-41B9-A4BD-24FABBF96EF2}"/>
                </a:ext>
              </a:extLst>
            </p:cNvPr>
            <p:cNvSpPr/>
            <p:nvPr/>
          </p:nvSpPr>
          <p:spPr>
            <a:xfrm>
              <a:off x="10600327" y="2790650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02984012-7999-40D1-8540-F6B05D419F8B}"/>
                </a:ext>
              </a:extLst>
            </p:cNvPr>
            <p:cNvSpPr txBox="1"/>
            <p:nvPr/>
          </p:nvSpPr>
          <p:spPr>
            <a:xfrm>
              <a:off x="10557147" y="2761126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收益營收</a:t>
              </a:r>
              <a:endPara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1" name="群組 90">
            <a:extLst>
              <a:ext uri="{FF2B5EF4-FFF2-40B4-BE49-F238E27FC236}">
                <a16:creationId xmlns:a16="http://schemas.microsoft.com/office/drawing/2014/main" id="{944651AF-F0DD-47A2-AB02-CC2F5073E198}"/>
              </a:ext>
            </a:extLst>
          </p:cNvPr>
          <p:cNvGrpSpPr/>
          <p:nvPr/>
        </p:nvGrpSpPr>
        <p:grpSpPr>
          <a:xfrm>
            <a:off x="4215960" y="10278198"/>
            <a:ext cx="3986956" cy="218214"/>
            <a:chOff x="8056525" y="7160114"/>
            <a:chExt cx="3986956" cy="218214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1D555947-1879-48AD-9AF5-727C0B58795F}"/>
                </a:ext>
              </a:extLst>
            </p:cNvPr>
            <p:cNvSpPr/>
            <p:nvPr/>
          </p:nvSpPr>
          <p:spPr>
            <a:xfrm>
              <a:off x="8056525" y="7189638"/>
              <a:ext cx="484037" cy="142887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4A68891E-4139-4CA0-8CF7-5490EFF8BA6A}"/>
                </a:ext>
              </a:extLst>
            </p:cNvPr>
            <p:cNvSpPr txBox="1"/>
            <p:nvPr/>
          </p:nvSpPr>
          <p:spPr>
            <a:xfrm>
              <a:off x="8094720" y="7162884"/>
              <a:ext cx="50816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曝光</a:t>
              </a:r>
              <a:endParaRPr lang="en-US" altLang="zh-TW" sz="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B215B7D-4F3C-414C-8CEE-76EA73B0DA0D}"/>
                </a:ext>
              </a:extLst>
            </p:cNvPr>
            <p:cNvSpPr/>
            <p:nvPr/>
          </p:nvSpPr>
          <p:spPr>
            <a:xfrm>
              <a:off x="8541292" y="7189638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F40C525C-5434-48E8-A548-185BB1BF9BF9}"/>
                </a:ext>
              </a:extLst>
            </p:cNvPr>
            <p:cNvSpPr txBox="1"/>
            <p:nvPr/>
          </p:nvSpPr>
          <p:spPr>
            <a:xfrm>
              <a:off x="8593362" y="7160114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</a:t>
              </a:r>
              <a:endPara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462057D9-8AB4-4058-A95C-4D89447A17CF}"/>
                </a:ext>
              </a:extLst>
            </p:cNvPr>
            <p:cNvSpPr/>
            <p:nvPr/>
          </p:nvSpPr>
          <p:spPr>
            <a:xfrm>
              <a:off x="9980762" y="7189638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D3734F0E-959E-4EAF-ADB8-704326DB748A}"/>
                </a:ext>
              </a:extLst>
            </p:cNvPr>
            <p:cNvSpPr txBox="1"/>
            <p:nvPr/>
          </p:nvSpPr>
          <p:spPr>
            <a:xfrm>
              <a:off x="9966157" y="7160114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</a:t>
              </a:r>
              <a:endPara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ABB6AA4-80D4-405F-ACBE-2F75AC97FAB8}"/>
                </a:ext>
              </a:extLst>
            </p:cNvPr>
            <p:cNvSpPr/>
            <p:nvPr/>
          </p:nvSpPr>
          <p:spPr>
            <a:xfrm>
              <a:off x="9016064" y="7189638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50F19648-1E41-4D79-9B3D-D7ED019090CE}"/>
                </a:ext>
              </a:extLst>
            </p:cNvPr>
            <p:cNvSpPr txBox="1"/>
            <p:nvPr/>
          </p:nvSpPr>
          <p:spPr>
            <a:xfrm>
              <a:off x="8972884" y="7160114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點擊成本</a:t>
              </a:r>
              <a:endPara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C1DB820-EF43-434D-8F9E-41B9BB5A3B8A}"/>
                </a:ext>
              </a:extLst>
            </p:cNvPr>
            <p:cNvSpPr/>
            <p:nvPr/>
          </p:nvSpPr>
          <p:spPr>
            <a:xfrm>
              <a:off x="9501100" y="7189638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84" name="文字方塊 83">
              <a:extLst>
                <a:ext uri="{FF2B5EF4-FFF2-40B4-BE49-F238E27FC236}">
                  <a16:creationId xmlns:a16="http://schemas.microsoft.com/office/drawing/2014/main" id="{C03CD091-0403-4F7A-814F-B312F009673F}"/>
                </a:ext>
              </a:extLst>
            </p:cNvPr>
            <p:cNvSpPr txBox="1"/>
            <p:nvPr/>
          </p:nvSpPr>
          <p:spPr>
            <a:xfrm>
              <a:off x="9457920" y="7160114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支出費用</a:t>
              </a:r>
              <a:endPara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698B9D1-286A-488B-8D4A-B08876E768B1}"/>
                </a:ext>
              </a:extLst>
            </p:cNvPr>
            <p:cNvSpPr/>
            <p:nvPr/>
          </p:nvSpPr>
          <p:spPr>
            <a:xfrm>
              <a:off x="10471150" y="7189638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86" name="文字方塊 85">
              <a:extLst>
                <a:ext uri="{FF2B5EF4-FFF2-40B4-BE49-F238E27FC236}">
                  <a16:creationId xmlns:a16="http://schemas.microsoft.com/office/drawing/2014/main" id="{0E9BCE29-F85F-42F8-9449-7090C8004185}"/>
                </a:ext>
              </a:extLst>
            </p:cNvPr>
            <p:cNvSpPr txBox="1"/>
            <p:nvPr/>
          </p:nvSpPr>
          <p:spPr>
            <a:xfrm>
              <a:off x="10427970" y="7160114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交易次數</a:t>
              </a:r>
              <a:endPara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1DD3CF6D-CC60-4F15-A1A4-BE294CA6DD9C}"/>
                </a:ext>
              </a:extLst>
            </p:cNvPr>
            <p:cNvSpPr/>
            <p:nvPr/>
          </p:nvSpPr>
          <p:spPr>
            <a:xfrm>
              <a:off x="10957343" y="7189638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F3FC0F1C-4D94-4A56-8996-10B7D8697CE8}"/>
                </a:ext>
              </a:extLst>
            </p:cNvPr>
            <p:cNvSpPr txBox="1"/>
            <p:nvPr/>
          </p:nvSpPr>
          <p:spPr>
            <a:xfrm>
              <a:off x="10914163" y="7160114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收益營收</a:t>
              </a:r>
              <a:endPara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EC3CEF2-04E9-4E82-8A88-FF6B6CA4BC28}"/>
                </a:ext>
              </a:extLst>
            </p:cNvPr>
            <p:cNvSpPr/>
            <p:nvPr/>
          </p:nvSpPr>
          <p:spPr>
            <a:xfrm>
              <a:off x="11440027" y="7189638"/>
              <a:ext cx="484037" cy="14288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A5710BBC-92ED-4FB6-BBFC-112B48FB07E4}"/>
                </a:ext>
              </a:extLst>
            </p:cNvPr>
            <p:cNvSpPr txBox="1"/>
            <p:nvPr/>
          </p:nvSpPr>
          <p:spPr>
            <a:xfrm>
              <a:off x="11434947" y="7160114"/>
              <a:ext cx="608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ROAS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84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6B7777B1-43FE-4E6B-BB8F-6A4799E078B7}"/>
              </a:ext>
            </a:extLst>
          </p:cNvPr>
          <p:cNvSpPr txBox="1"/>
          <p:nvPr/>
        </p:nvSpPr>
        <p:spPr>
          <a:xfrm>
            <a:off x="454468" y="391122"/>
            <a:ext cx="311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新圖表資源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812E7CE-9C9F-43C3-9A62-6CA333348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37" y="9140817"/>
            <a:ext cx="2985257" cy="225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EC31F43-92FD-4BC9-89CD-0A0D8B5E0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647" y="9049986"/>
            <a:ext cx="3653695" cy="226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21D330-05C1-477C-8CF8-60A2617A4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5" y="909847"/>
            <a:ext cx="2037477" cy="84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E90200-F70F-4D98-A912-A5E1C0004852}"/>
              </a:ext>
            </a:extLst>
          </p:cNvPr>
          <p:cNvSpPr txBox="1"/>
          <p:nvPr/>
        </p:nvSpPr>
        <p:spPr>
          <a:xfrm>
            <a:off x="2382852" y="1186528"/>
            <a:ext cx="336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https://g2.antv.vision/zh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B9F98F3-974A-481D-AE56-1C9D29658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852" y="1699231"/>
            <a:ext cx="6371771" cy="290373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C4C1B8A-C8D6-488D-8034-B86FF56657A6}"/>
              </a:ext>
            </a:extLst>
          </p:cNvPr>
          <p:cNvSpPr txBox="1"/>
          <p:nvPr/>
        </p:nvSpPr>
        <p:spPr>
          <a:xfrm>
            <a:off x="6250908" y="4752016"/>
            <a:ext cx="336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https://antv.vision/zh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9B4770F-5D77-4912-B99C-BF8DC284B7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194" y="5197769"/>
            <a:ext cx="5007429" cy="3110531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FB56F6CB-ACCE-4B1B-BBA0-3FDE4A825AEB}"/>
              </a:ext>
            </a:extLst>
          </p:cNvPr>
          <p:cNvSpPr txBox="1"/>
          <p:nvPr/>
        </p:nvSpPr>
        <p:spPr>
          <a:xfrm>
            <a:off x="505166" y="8493591"/>
            <a:ext cx="709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https://antv-2018.alipay.com/zh-cn/vis/chart/rose.html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05D388-D205-4ACE-8954-CFA7C68F97BB}"/>
              </a:ext>
            </a:extLst>
          </p:cNvPr>
          <p:cNvSpPr txBox="1"/>
          <p:nvPr/>
        </p:nvSpPr>
        <p:spPr>
          <a:xfrm>
            <a:off x="2067378" y="9298099"/>
            <a:ext cx="14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廣告點擊量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EF09F8D-B160-4CBA-8A61-D99D0332B0E2}"/>
              </a:ext>
            </a:extLst>
          </p:cNvPr>
          <p:cNvSpPr txBox="1"/>
          <p:nvPr/>
        </p:nvSpPr>
        <p:spPr>
          <a:xfrm>
            <a:off x="2382852" y="10082104"/>
            <a:ext cx="14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廣告占比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03CD6E9-2699-4DE6-954D-6098E1580A8B}"/>
              </a:ext>
            </a:extLst>
          </p:cNvPr>
          <p:cNvSpPr txBox="1"/>
          <p:nvPr/>
        </p:nvSpPr>
        <p:spPr>
          <a:xfrm>
            <a:off x="1126624" y="10266770"/>
            <a:ext cx="112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廣告費用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營收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674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160A74-243C-48F5-ADC8-39F6A17AFABA}"/>
              </a:ext>
            </a:extLst>
          </p:cNvPr>
          <p:cNvSpPr/>
          <p:nvPr/>
        </p:nvSpPr>
        <p:spPr>
          <a:xfrm>
            <a:off x="1523998" y="-1"/>
            <a:ext cx="7234991" cy="11879264"/>
          </a:xfrm>
          <a:prstGeom prst="rect">
            <a:avLst/>
          </a:prstGeom>
          <a:solidFill>
            <a:srgbClr val="156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31F2F2D-1BB4-485E-952D-4BAB2678C5C2}"/>
              </a:ext>
            </a:extLst>
          </p:cNvPr>
          <p:cNvSpPr/>
          <p:nvPr/>
        </p:nvSpPr>
        <p:spPr>
          <a:xfrm>
            <a:off x="2087131" y="-247649"/>
            <a:ext cx="6220017" cy="3324224"/>
          </a:xfrm>
          <a:prstGeom prst="roundRect">
            <a:avLst>
              <a:gd name="adj" fmla="val 4136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F9C8EBCE-752A-457C-86E6-0C5DE8A6D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39288"/>
              </p:ext>
            </p:extLst>
          </p:nvPr>
        </p:nvGraphicFramePr>
        <p:xfrm>
          <a:off x="2236205" y="299198"/>
          <a:ext cx="4984317" cy="5821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85565">
                  <a:extLst>
                    <a:ext uri="{9D8B030D-6E8A-4147-A177-3AD203B41FA5}">
                      <a16:colId xmlns:a16="http://schemas.microsoft.com/office/drawing/2014/main" val="657543100"/>
                    </a:ext>
                  </a:extLst>
                </a:gridCol>
                <a:gridCol w="1131428">
                  <a:extLst>
                    <a:ext uri="{9D8B030D-6E8A-4147-A177-3AD203B41FA5}">
                      <a16:colId xmlns:a16="http://schemas.microsoft.com/office/drawing/2014/main" val="699326806"/>
                    </a:ext>
                  </a:extLst>
                </a:gridCol>
                <a:gridCol w="1267199">
                  <a:extLst>
                    <a:ext uri="{9D8B030D-6E8A-4147-A177-3AD203B41FA5}">
                      <a16:colId xmlns:a16="http://schemas.microsoft.com/office/drawing/2014/main" val="360050129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504323083"/>
                    </a:ext>
                  </a:extLst>
                </a:gridCol>
              </a:tblGrid>
              <a:tr h="145533">
                <a:tc>
                  <a:txBody>
                    <a:bodyPr/>
                    <a:lstStyle/>
                    <a:p>
                      <a:pPr algn="l" fontAlgn="ctr"/>
                      <a:endParaRPr lang="zh-HK" altLang="en-US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點擊</a:t>
                      </a:r>
                      <a:endParaRPr lang="zh-HK" altLang="en-US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HK" altLang="en-US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HK" altLang="en-US" sz="8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交易次數</a:t>
                      </a:r>
                      <a:endParaRPr lang="zh-HK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672138"/>
                  </a:ext>
                </a:extLst>
              </a:tr>
              <a:tr h="145533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01Funsiamo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品牌字</a:t>
                      </a:r>
                      <a:endParaRPr lang="zh-HK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706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794517"/>
                  </a:ext>
                </a:extLst>
              </a:tr>
              <a:tr h="1455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</a:t>
                      </a:r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服務與產品字詞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14044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10709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51045445"/>
                  </a:ext>
                </a:extLst>
              </a:tr>
              <a:tr h="1455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PPA_NF_</a:t>
                      </a:r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粉專貼文</a:t>
                      </a:r>
                      <a:r>
                        <a:rPr lang="en-US" altLang="zh-TW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</a:t>
                      </a:r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新粉觸及控制</a:t>
                      </a:r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8998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2152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82289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25" name="圖表 24">
                <a:extLst>
                  <a:ext uri="{FF2B5EF4-FFF2-40B4-BE49-F238E27FC236}">
                    <a16:creationId xmlns:a16="http://schemas.microsoft.com/office/drawing/2014/main" id="{AEE53BB7-6900-4B70-A355-98109125B1E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09364044"/>
                  </p:ext>
                </p:extLst>
              </p:nvPr>
            </p:nvGraphicFramePr>
            <p:xfrm>
              <a:off x="2087133" y="1124093"/>
              <a:ext cx="2259623" cy="137467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5" name="圖表 24">
                <a:extLst>
                  <a:ext uri="{FF2B5EF4-FFF2-40B4-BE49-F238E27FC236}">
                    <a16:creationId xmlns:a16="http://schemas.microsoft.com/office/drawing/2014/main" id="{AEE53BB7-6900-4B70-A355-98109125B1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7133" y="1124093"/>
                <a:ext cx="2259623" cy="1374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26" name="圖表 25">
                <a:extLst>
                  <a:ext uri="{FF2B5EF4-FFF2-40B4-BE49-F238E27FC236}">
                    <a16:creationId xmlns:a16="http://schemas.microsoft.com/office/drawing/2014/main" id="{561D5823-976A-4FB7-9485-D6B6F79B16F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59358148"/>
                  </p:ext>
                </p:extLst>
              </p:nvPr>
            </p:nvGraphicFramePr>
            <p:xfrm>
              <a:off x="4067329" y="1102009"/>
              <a:ext cx="2259623" cy="153053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26" name="圖表 25">
                <a:extLst>
                  <a:ext uri="{FF2B5EF4-FFF2-40B4-BE49-F238E27FC236}">
                    <a16:creationId xmlns:a16="http://schemas.microsoft.com/office/drawing/2014/main" id="{561D5823-976A-4FB7-9485-D6B6F79B16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7329" y="1102009"/>
                <a:ext cx="2259623" cy="1530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27" name="圖表 26">
                <a:extLst>
                  <a:ext uri="{FF2B5EF4-FFF2-40B4-BE49-F238E27FC236}">
                    <a16:creationId xmlns:a16="http://schemas.microsoft.com/office/drawing/2014/main" id="{9BF68FAA-8303-4750-A88B-020E2193D4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3505757"/>
                  </p:ext>
                </p:extLst>
              </p:nvPr>
            </p:nvGraphicFramePr>
            <p:xfrm>
              <a:off x="6138218" y="1093345"/>
              <a:ext cx="2168930" cy="153053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27" name="圖表 26">
                <a:extLst>
                  <a:ext uri="{FF2B5EF4-FFF2-40B4-BE49-F238E27FC236}">
                    <a16:creationId xmlns:a16="http://schemas.microsoft.com/office/drawing/2014/main" id="{9BF68FAA-8303-4750-A88B-020E2193D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8218" y="1093345"/>
                <a:ext cx="2168930" cy="1530534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948FE786-FC39-429E-93A4-B35233AE4FF9}"/>
              </a:ext>
            </a:extLst>
          </p:cNvPr>
          <p:cNvSpPr/>
          <p:nvPr/>
        </p:nvSpPr>
        <p:spPr>
          <a:xfrm>
            <a:off x="2087131" y="3332229"/>
            <a:ext cx="6220017" cy="5853953"/>
          </a:xfrm>
          <a:prstGeom prst="roundRect">
            <a:avLst>
              <a:gd name="adj" fmla="val 4136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E1D31F1-DEF9-48A4-9613-FC7CE359A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6295" y="3903594"/>
            <a:ext cx="6029970" cy="302558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D169C2-03AF-438F-9D8E-F91629CCEA65}"/>
              </a:ext>
            </a:extLst>
          </p:cNvPr>
          <p:cNvSpPr txBox="1"/>
          <p:nvPr/>
        </p:nvSpPr>
        <p:spPr>
          <a:xfrm>
            <a:off x="2166295" y="3505910"/>
            <a:ext cx="26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行銷日曆 功能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DA697AF9-A458-49BC-BA6E-5601180A5E7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466" t="57219" r="11194" b="10852"/>
          <a:stretch/>
        </p:blipFill>
        <p:spPr>
          <a:xfrm>
            <a:off x="2146698" y="7352320"/>
            <a:ext cx="5989589" cy="1677707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818E8C45-6EE9-4F15-932E-F81C0CE4F621}"/>
              </a:ext>
            </a:extLst>
          </p:cNvPr>
          <p:cNvSpPr txBox="1"/>
          <p:nvPr/>
        </p:nvSpPr>
        <p:spPr>
          <a:xfrm>
            <a:off x="2236205" y="7044543"/>
            <a:ext cx="26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行銷事件大事記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5468BF7-9620-4FAB-8396-EC88520E5134}"/>
              </a:ext>
            </a:extLst>
          </p:cNvPr>
          <p:cNvSpPr/>
          <p:nvPr/>
        </p:nvSpPr>
        <p:spPr>
          <a:xfrm>
            <a:off x="2354703" y="7300489"/>
            <a:ext cx="838200" cy="406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7961677-9212-4908-8FE5-7B54B9E9FADE}"/>
              </a:ext>
            </a:extLst>
          </p:cNvPr>
          <p:cNvSpPr txBox="1"/>
          <p:nvPr/>
        </p:nvSpPr>
        <p:spPr>
          <a:xfrm>
            <a:off x="2326128" y="7422428"/>
            <a:ext cx="12501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全站流量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所有使用者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766260F-47B9-4547-A59D-76358AF0E138}"/>
              </a:ext>
            </a:extLst>
          </p:cNvPr>
          <p:cNvSpPr txBox="1"/>
          <p:nvPr/>
        </p:nvSpPr>
        <p:spPr>
          <a:xfrm>
            <a:off x="2087131" y="7398621"/>
            <a:ext cx="335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 2" panose="05020102010507070707" pitchFamily="18" charset="2"/>
              </a:rPr>
              <a:t>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EA2A297-D659-4D1D-BBC5-3AEB6A69BE79}"/>
              </a:ext>
            </a:extLst>
          </p:cNvPr>
          <p:cNvSpPr/>
          <p:nvPr/>
        </p:nvSpPr>
        <p:spPr>
          <a:xfrm>
            <a:off x="2087131" y="9403405"/>
            <a:ext cx="6220017" cy="2354602"/>
          </a:xfrm>
          <a:prstGeom prst="roundRect">
            <a:avLst>
              <a:gd name="adj" fmla="val 10300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140C312-8CDC-4277-81FE-41675E867842}"/>
              </a:ext>
            </a:extLst>
          </p:cNvPr>
          <p:cNvSpPr txBox="1"/>
          <p:nvPr/>
        </p:nvSpPr>
        <p:spPr>
          <a:xfrm>
            <a:off x="2166294" y="9498972"/>
            <a:ext cx="3116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新圖表的討論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最後一頁簡報說明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BD0AE2-19EC-4BAE-8F7E-65E3D1C32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77" y="9963649"/>
            <a:ext cx="2170709" cy="163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FF23FD-25D2-42A2-80CE-FA510645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918" y="9930074"/>
            <a:ext cx="2767138" cy="17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2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A58D3A-37A3-4EE1-88B9-1E30E53A1CA1}"/>
              </a:ext>
            </a:extLst>
          </p:cNvPr>
          <p:cNvSpPr/>
          <p:nvPr/>
        </p:nvSpPr>
        <p:spPr>
          <a:xfrm>
            <a:off x="1523998" y="0"/>
            <a:ext cx="7234991" cy="11879263"/>
          </a:xfrm>
          <a:prstGeom prst="rect">
            <a:avLst/>
          </a:prstGeom>
          <a:solidFill>
            <a:srgbClr val="156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B01EAE1-C42E-48A2-BD2D-0A045AEA74EE}"/>
              </a:ext>
            </a:extLst>
          </p:cNvPr>
          <p:cNvSpPr/>
          <p:nvPr/>
        </p:nvSpPr>
        <p:spPr>
          <a:xfrm>
            <a:off x="2035692" y="8086725"/>
            <a:ext cx="6220017" cy="4106864"/>
          </a:xfrm>
          <a:prstGeom prst="roundRect">
            <a:avLst>
              <a:gd name="adj" fmla="val 9580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963634-5A06-4CF5-A619-ED5EC07153ED}"/>
              </a:ext>
            </a:extLst>
          </p:cNvPr>
          <p:cNvSpPr/>
          <p:nvPr/>
        </p:nvSpPr>
        <p:spPr>
          <a:xfrm>
            <a:off x="2035692" y="314326"/>
            <a:ext cx="6220017" cy="7372350"/>
          </a:xfrm>
          <a:prstGeom prst="roundRect">
            <a:avLst>
              <a:gd name="adj" fmla="val 4780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20B224-4ACB-4AB9-B6AF-05DAB64F7575}"/>
              </a:ext>
            </a:extLst>
          </p:cNvPr>
          <p:cNvSpPr txBox="1"/>
          <p:nvPr/>
        </p:nvSpPr>
        <p:spPr>
          <a:xfrm>
            <a:off x="2194264" y="540127"/>
            <a:ext cx="26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網站媒介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媒體整體績效圖表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3EF1846-1B1D-4A93-946D-2A1374B9E5C6}"/>
              </a:ext>
            </a:extLst>
          </p:cNvPr>
          <p:cNvSpPr txBox="1"/>
          <p:nvPr/>
        </p:nvSpPr>
        <p:spPr>
          <a:xfrm>
            <a:off x="5141493" y="586293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2020/03/02 – 08/24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3EA820B-6473-488F-A952-F0EE9238966A}"/>
              </a:ext>
            </a:extLst>
          </p:cNvPr>
          <p:cNvSpPr txBox="1"/>
          <p:nvPr/>
        </p:nvSpPr>
        <p:spPr>
          <a:xfrm>
            <a:off x="7145825" y="586293"/>
            <a:ext cx="1088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 單周績效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942E2B1-CAC6-4DE8-A8A2-866AE6D87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313828"/>
              </p:ext>
            </p:extLst>
          </p:nvPr>
        </p:nvGraphicFramePr>
        <p:xfrm>
          <a:off x="2288082" y="1000553"/>
          <a:ext cx="22558956" cy="102310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90241">
                  <a:extLst>
                    <a:ext uri="{9D8B030D-6E8A-4147-A177-3AD203B41FA5}">
                      <a16:colId xmlns:a16="http://schemas.microsoft.com/office/drawing/2014/main" val="3198257222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2962349172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480525269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3409496312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1688984940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398703362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2819025284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1373432708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582177111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3571073601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3011195219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3588985747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2723165298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3522970152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4083400119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2612764785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3697103210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2323356203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3213205604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2497215999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2110064725"/>
                    </a:ext>
                  </a:extLst>
                </a:gridCol>
                <a:gridCol w="781342">
                  <a:extLst>
                    <a:ext uri="{9D8B030D-6E8A-4147-A177-3AD203B41FA5}">
                      <a16:colId xmlns:a16="http://schemas.microsoft.com/office/drawing/2014/main" val="3371307754"/>
                    </a:ext>
                  </a:extLst>
                </a:gridCol>
                <a:gridCol w="799509">
                  <a:extLst>
                    <a:ext uri="{9D8B030D-6E8A-4147-A177-3AD203B41FA5}">
                      <a16:colId xmlns:a16="http://schemas.microsoft.com/office/drawing/2014/main" val="536483129"/>
                    </a:ext>
                  </a:extLst>
                </a:gridCol>
                <a:gridCol w="817677">
                  <a:extLst>
                    <a:ext uri="{9D8B030D-6E8A-4147-A177-3AD203B41FA5}">
                      <a16:colId xmlns:a16="http://schemas.microsoft.com/office/drawing/2014/main" val="3796274032"/>
                    </a:ext>
                  </a:extLst>
                </a:gridCol>
                <a:gridCol w="763166">
                  <a:extLst>
                    <a:ext uri="{9D8B030D-6E8A-4147-A177-3AD203B41FA5}">
                      <a16:colId xmlns:a16="http://schemas.microsoft.com/office/drawing/2014/main" val="523918953"/>
                    </a:ext>
                  </a:extLst>
                </a:gridCol>
                <a:gridCol w="808593">
                  <a:extLst>
                    <a:ext uri="{9D8B030D-6E8A-4147-A177-3AD203B41FA5}">
                      <a16:colId xmlns:a16="http://schemas.microsoft.com/office/drawing/2014/main" val="2943297723"/>
                    </a:ext>
                  </a:extLst>
                </a:gridCol>
                <a:gridCol w="935794">
                  <a:extLst>
                    <a:ext uri="{9D8B030D-6E8A-4147-A177-3AD203B41FA5}">
                      <a16:colId xmlns:a16="http://schemas.microsoft.com/office/drawing/2014/main" val="2433301853"/>
                    </a:ext>
                  </a:extLst>
                </a:gridCol>
                <a:gridCol w="935794">
                  <a:extLst>
                    <a:ext uri="{9D8B030D-6E8A-4147-A177-3AD203B41FA5}">
                      <a16:colId xmlns:a16="http://schemas.microsoft.com/office/drawing/2014/main" val="4213572560"/>
                    </a:ext>
                  </a:extLst>
                </a:gridCol>
              </a:tblGrid>
              <a:tr h="204621"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　</a:t>
                      </a:r>
                      <a:endParaRPr lang="zh-HK" altLang="en-US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0302-0308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0309-0315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0316-0322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0323-0329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0330-0405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0406-0412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0413-0419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0420-0426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0427-0503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0504-0510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0511-0517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0525-0531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0518-0524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0601-0607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0608-0614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0615-0621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0622-0628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0629-0705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0706-0712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0713-0719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0720-0726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0727-0802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0803-0809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0810-0816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0817-0823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0824-0830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半年小計</a:t>
                      </a:r>
                      <a:endParaRPr lang="zh-HK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951451"/>
                  </a:ext>
                </a:extLst>
              </a:tr>
              <a:tr h="204621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網站訂單金額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NT$234,218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NT$256,022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NT$193,954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NT$137,938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NT$222,648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NT$165,808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NT$178,944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NT$281,026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NT$350,420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NT$431,942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NT$224,902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NT$205,244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NT$259,550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NT$243,306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NT$210,372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NT$195,496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NT$177,918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NT$224,770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NT$234,812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NT$299,400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NT$306,392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NT$300,408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NT$342,854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NT$239,998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NT$381,754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NT$240,478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NT$6,540,574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232602"/>
                  </a:ext>
                </a:extLst>
              </a:tr>
              <a:tr h="204621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門市營業金額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NT$209,878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NT$376,972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NT$280,084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NT$210,406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NT$259,436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NT$177,788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NT$222,662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NT$203,848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NT$203,746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NT$657,554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NT$265,022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NT$280,002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NT$301,688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NT$224,632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NT$278,502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NT$248,724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NT$299,734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NT$207,998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NT$297,522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NT$298,896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NT$358,526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NT$337,420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NT$493,250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NT$305,570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NT$402,276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NT$442,290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NT$7,844,426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11142126"/>
                  </a:ext>
                </a:extLst>
              </a:tr>
              <a:tr h="204621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廣告媒體花費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NT$7,918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NT$5,853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NT$7,343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NT$8,337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NT$8,273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NT$12,290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NT$16,287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NT$20,067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NT$24,776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NT$29,631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NT$15,570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NT$11,039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NT$26,447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NT$8,785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NT$8,411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NT$28,069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NT$31,785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NT$13,757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NT$15,406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NT$32,606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NT$32,422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NT$23,395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NT$28,055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NT$22,825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NT$31,847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NT$27,555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NT$498,749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0277433"/>
                  </a:ext>
                </a:extLst>
              </a:tr>
              <a:tr h="204621">
                <a:tc>
                  <a:txBody>
                    <a:bodyPr/>
                    <a:lstStyle/>
                    <a:p>
                      <a:pPr algn="r" fontAlgn="b"/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門市角度</a:t>
                      </a:r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ROAS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26.51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64.41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38.14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25.24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31.36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14.47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13.67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10.16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8.22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22.19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17.02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25.36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11.41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25.57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33.11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8.86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9.43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15.12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19.31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9.17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11.06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14.42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17.58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13.39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12.63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15.73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474340"/>
                  </a:ext>
                </a:extLst>
              </a:tr>
            </a:tbl>
          </a:graphicData>
        </a:graphic>
      </p:graphicFrame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9D8B782C-B58D-44D3-9286-FEB5C4EC3A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4945266"/>
              </p:ext>
            </p:extLst>
          </p:nvPr>
        </p:nvGraphicFramePr>
        <p:xfrm>
          <a:off x="2288082" y="2222474"/>
          <a:ext cx="5908183" cy="2397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圖表 19">
            <a:extLst>
              <a:ext uri="{FF2B5EF4-FFF2-40B4-BE49-F238E27FC236}">
                <a16:creationId xmlns:a16="http://schemas.microsoft.com/office/drawing/2014/main" id="{06DEA77E-5BD0-4969-9291-4CBD9573B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7168948"/>
              </p:ext>
            </p:extLst>
          </p:nvPr>
        </p:nvGraphicFramePr>
        <p:xfrm>
          <a:off x="2288082" y="4817232"/>
          <a:ext cx="599733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60FA4B-3780-42C4-8857-78275155D5C7}"/>
              </a:ext>
            </a:extLst>
          </p:cNvPr>
          <p:cNvSpPr txBox="1"/>
          <p:nvPr/>
        </p:nvSpPr>
        <p:spPr>
          <a:xfrm>
            <a:off x="2194264" y="8281733"/>
            <a:ext cx="26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網站到訪使用者狀態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AA2E770-0799-49C5-B547-F54B8609E43C}"/>
              </a:ext>
            </a:extLst>
          </p:cNvPr>
          <p:cNvSpPr txBox="1"/>
          <p:nvPr/>
        </p:nvSpPr>
        <p:spPr>
          <a:xfrm>
            <a:off x="5141493" y="8327899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2020/03/02 – 08/24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4A295F1-36FA-4890-935F-A4A11B5533B5}"/>
              </a:ext>
            </a:extLst>
          </p:cNvPr>
          <p:cNvSpPr txBox="1"/>
          <p:nvPr/>
        </p:nvSpPr>
        <p:spPr>
          <a:xfrm>
            <a:off x="7145825" y="8327899"/>
            <a:ext cx="1088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 單周績效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37719C7-ACE1-4D83-8BE7-662390E0B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02901"/>
              </p:ext>
            </p:extLst>
          </p:nvPr>
        </p:nvGraphicFramePr>
        <p:xfrm>
          <a:off x="2288082" y="8638295"/>
          <a:ext cx="24051983" cy="87227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62399">
                  <a:extLst>
                    <a:ext uri="{9D8B030D-6E8A-4147-A177-3AD203B41FA5}">
                      <a16:colId xmlns:a16="http://schemas.microsoft.com/office/drawing/2014/main" val="454541423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3178295888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3381520467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1348745492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2090702409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2616314186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1869427928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725506756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2263407763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3966419696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3268628920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4072164550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2225352798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3894988962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4235163600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1890358974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867679580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815115158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2843095257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701382098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2666613992"/>
                    </a:ext>
                  </a:extLst>
                </a:gridCol>
                <a:gridCol w="833053">
                  <a:extLst>
                    <a:ext uri="{9D8B030D-6E8A-4147-A177-3AD203B41FA5}">
                      <a16:colId xmlns:a16="http://schemas.microsoft.com/office/drawing/2014/main" val="1671172944"/>
                    </a:ext>
                  </a:extLst>
                </a:gridCol>
                <a:gridCol w="852428">
                  <a:extLst>
                    <a:ext uri="{9D8B030D-6E8A-4147-A177-3AD203B41FA5}">
                      <a16:colId xmlns:a16="http://schemas.microsoft.com/office/drawing/2014/main" val="2250233491"/>
                    </a:ext>
                  </a:extLst>
                </a:gridCol>
                <a:gridCol w="871797">
                  <a:extLst>
                    <a:ext uri="{9D8B030D-6E8A-4147-A177-3AD203B41FA5}">
                      <a16:colId xmlns:a16="http://schemas.microsoft.com/office/drawing/2014/main" val="3393689723"/>
                    </a:ext>
                  </a:extLst>
                </a:gridCol>
                <a:gridCol w="813679">
                  <a:extLst>
                    <a:ext uri="{9D8B030D-6E8A-4147-A177-3AD203B41FA5}">
                      <a16:colId xmlns:a16="http://schemas.microsoft.com/office/drawing/2014/main" val="3005910359"/>
                    </a:ext>
                  </a:extLst>
                </a:gridCol>
                <a:gridCol w="862113">
                  <a:extLst>
                    <a:ext uri="{9D8B030D-6E8A-4147-A177-3AD203B41FA5}">
                      <a16:colId xmlns:a16="http://schemas.microsoft.com/office/drawing/2014/main" val="2456171341"/>
                    </a:ext>
                  </a:extLst>
                </a:gridCol>
                <a:gridCol w="997727">
                  <a:extLst>
                    <a:ext uri="{9D8B030D-6E8A-4147-A177-3AD203B41FA5}">
                      <a16:colId xmlns:a16="http://schemas.microsoft.com/office/drawing/2014/main" val="2607856446"/>
                    </a:ext>
                  </a:extLst>
                </a:gridCol>
                <a:gridCol w="997727">
                  <a:extLst>
                    <a:ext uri="{9D8B030D-6E8A-4147-A177-3AD203B41FA5}">
                      <a16:colId xmlns:a16="http://schemas.microsoft.com/office/drawing/2014/main" val="2137451284"/>
                    </a:ext>
                  </a:extLst>
                </a:gridCol>
              </a:tblGrid>
              <a:tr h="145379"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使用者</a:t>
                      </a:r>
                      <a:endParaRPr lang="zh-HK" altLang="en-US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0302-0308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0309-0315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0316-0322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0323-0329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0330-0405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0406-0412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0413-0419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0420-0426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0427-0503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0504-0510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0511-0517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0525-0531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0518-0524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0601-0607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0608-0614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0615-0621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0622-0628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0629-0705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0706-0712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0713-0719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0720-0726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0727-0802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0803-0809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0810-0816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0817-0823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0824-0830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半年小計</a:t>
                      </a:r>
                      <a:endParaRPr lang="zh-HK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516686"/>
                  </a:ext>
                </a:extLst>
              </a:tr>
              <a:tr h="145379">
                <a:tc>
                  <a:txBody>
                    <a:bodyPr/>
                    <a:lstStyle/>
                    <a:p>
                      <a:pPr algn="r" fontAlgn="b"/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全站總流量</a:t>
                      </a:r>
                      <a:endParaRPr lang="zh-HK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6,348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6,796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5,734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7,923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7,742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7,680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6,884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7,731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11,012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10,617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7,080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7,079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8,845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6,103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5,711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6,900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6,694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5,784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6,398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8,395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8,646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7,713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7,985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7,519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8,069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7,533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194,921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4987055"/>
                  </a:ext>
                </a:extLst>
              </a:tr>
              <a:tr h="145379">
                <a:tc>
                  <a:txBody>
                    <a:bodyPr/>
                    <a:lstStyle/>
                    <a:p>
                      <a:pPr algn="r" fontAlgn="b"/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直接流量</a:t>
                      </a:r>
                      <a:endParaRPr lang="zh-HK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1,786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1,890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1,483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3,869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2,972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1,965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1,964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1,749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1,861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2,208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1,580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1,759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1,756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1,525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1,462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1,536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1,428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1,437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1,559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1,758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1,966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1,888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2,103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2,127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2,093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1,871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49,595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149859"/>
                  </a:ext>
                </a:extLst>
              </a:tr>
              <a:tr h="145379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自然搜尋流量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2,001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2,432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1,889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1,779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2,078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1,708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1,889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2,247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2,593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2,908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2,301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2,383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2,116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1,922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1,708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1,703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1,816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1,946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1,961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2,496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2,421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2,176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2,182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1,982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2,086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1,955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54,678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51263659"/>
                  </a:ext>
                </a:extLst>
              </a:tr>
              <a:tr h="145379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付費媒體流量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2,546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2,565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1,851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2,416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2,323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3,144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2,583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3,488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3,806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4,622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2,664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2,625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4,399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2,880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2,695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3,283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3,266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2,160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2,472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3,574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4,053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3,382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3,505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3,274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4,145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3,932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81,653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5022477"/>
                  </a:ext>
                </a:extLst>
              </a:tr>
              <a:tr h="145379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網站訂單金額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NT$234,218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NT$256,022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NT$193,954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NT$137,938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NT$222,648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NT$165,808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NT$178,944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NT$281,026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NT$350,420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NT$431,942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NT$224,902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NT$205,244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NT$259,550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NT$243,306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NT$210,372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NT$195,496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NT$177,918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NT$224,770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NT$234,812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NT$299,400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NT$306,392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NT$300,408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NT$342,854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NT$239,998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NT$381,754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NT$240,478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NT$6,540,574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54910709"/>
                  </a:ext>
                </a:extLst>
              </a:tr>
            </a:tbl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D6550272-662F-412B-B2AE-9EAD6F1803AF}"/>
              </a:ext>
            </a:extLst>
          </p:cNvPr>
          <p:cNvSpPr txBox="1"/>
          <p:nvPr/>
        </p:nvSpPr>
        <p:spPr>
          <a:xfrm>
            <a:off x="4518647" y="7386412"/>
            <a:ext cx="1518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可切換 網站訂單金額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6" name="圖表 25">
            <a:extLst>
              <a:ext uri="{FF2B5EF4-FFF2-40B4-BE49-F238E27FC236}">
                <a16:creationId xmlns:a16="http://schemas.microsoft.com/office/drawing/2014/main" id="{3E01ED97-E098-4034-AE4C-ACCE3BB3AA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5177546"/>
              </p:ext>
            </p:extLst>
          </p:nvPr>
        </p:nvGraphicFramePr>
        <p:xfrm>
          <a:off x="2194264" y="9494962"/>
          <a:ext cx="6002001" cy="234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5F58EFCB-DB24-4802-852C-B2911E375DF9}"/>
              </a:ext>
            </a:extLst>
          </p:cNvPr>
          <p:cNvSpPr txBox="1"/>
          <p:nvPr/>
        </p:nvSpPr>
        <p:spPr>
          <a:xfrm>
            <a:off x="135538" y="309294"/>
            <a:ext cx="1281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以下資料不需做資料庫</a:t>
            </a:r>
            <a:r>
              <a:rPr lang="en-US" altLang="zh-TW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網頁呈現效果即可</a:t>
            </a:r>
            <a:r>
              <a:rPr lang="en-US" altLang="zh-TW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另外可獨立頁面不須與前頁合併在一個頁面上</a:t>
            </a:r>
            <a:r>
              <a:rPr lang="en-US" altLang="zh-TW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請設計考量美感規劃了</a:t>
            </a:r>
            <a:r>
              <a:rPr lang="en-US" altLang="zh-TW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04821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A58D3A-37A3-4EE1-88B9-1E30E53A1CA1}"/>
              </a:ext>
            </a:extLst>
          </p:cNvPr>
          <p:cNvSpPr/>
          <p:nvPr/>
        </p:nvSpPr>
        <p:spPr>
          <a:xfrm>
            <a:off x="1523998" y="0"/>
            <a:ext cx="7234991" cy="11879263"/>
          </a:xfrm>
          <a:prstGeom prst="rect">
            <a:avLst/>
          </a:prstGeom>
          <a:solidFill>
            <a:srgbClr val="156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CA0DB57-2DF0-4226-9BCE-BC6B58F5ADF7}"/>
              </a:ext>
            </a:extLst>
          </p:cNvPr>
          <p:cNvSpPr/>
          <p:nvPr/>
        </p:nvSpPr>
        <p:spPr>
          <a:xfrm>
            <a:off x="2035692" y="6252843"/>
            <a:ext cx="6220017" cy="5626420"/>
          </a:xfrm>
          <a:prstGeom prst="roundRect">
            <a:avLst>
              <a:gd name="adj" fmla="val 9580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876EBF7-DE89-43E9-862E-8F18B4EEB01E}"/>
              </a:ext>
            </a:extLst>
          </p:cNvPr>
          <p:cNvSpPr/>
          <p:nvPr/>
        </p:nvSpPr>
        <p:spPr>
          <a:xfrm>
            <a:off x="2035692" y="-272716"/>
            <a:ext cx="6220017" cy="6079958"/>
          </a:xfrm>
          <a:prstGeom prst="roundRect">
            <a:avLst>
              <a:gd name="adj" fmla="val 4780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5AB1E917-F2E4-473A-96B4-DA562341D6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8050183"/>
              </p:ext>
            </p:extLst>
          </p:nvPr>
        </p:nvGraphicFramePr>
        <p:xfrm>
          <a:off x="2245895" y="-115874"/>
          <a:ext cx="5950370" cy="2730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FCF333DA-A2C6-400C-A1A0-1A782EA5CC9D}"/>
              </a:ext>
            </a:extLst>
          </p:cNvPr>
          <p:cNvSpPr txBox="1"/>
          <p:nvPr/>
        </p:nvSpPr>
        <p:spPr>
          <a:xfrm>
            <a:off x="3623378" y="0"/>
            <a:ext cx="1991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可切換  自然搜尋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付費媒體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9C078902-C831-4218-80D9-C3E087773D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8626234"/>
              </p:ext>
            </p:extLst>
          </p:nvPr>
        </p:nvGraphicFramePr>
        <p:xfrm>
          <a:off x="1843186" y="2695074"/>
          <a:ext cx="4942624" cy="2730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圖表 11">
            <a:extLst>
              <a:ext uri="{FF2B5EF4-FFF2-40B4-BE49-F238E27FC236}">
                <a16:creationId xmlns:a16="http://schemas.microsoft.com/office/drawing/2014/main" id="{2BA718E0-04DA-4C21-AF10-872CAD79EC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2015667"/>
              </p:ext>
            </p:extLst>
          </p:nvPr>
        </p:nvGraphicFramePr>
        <p:xfrm>
          <a:off x="4331927" y="2862392"/>
          <a:ext cx="4907765" cy="3390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9F001867-97D2-4C2D-B509-4C1E7A5F4367}"/>
              </a:ext>
            </a:extLst>
          </p:cNvPr>
          <p:cNvSpPr txBox="1"/>
          <p:nvPr/>
        </p:nvSpPr>
        <p:spPr>
          <a:xfrm>
            <a:off x="2215418" y="6525559"/>
            <a:ext cx="26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網站收益與營收狀態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9874EE-69A7-4DC3-94AF-2DF2A746917D}"/>
              </a:ext>
            </a:extLst>
          </p:cNvPr>
          <p:cNvSpPr txBox="1"/>
          <p:nvPr/>
        </p:nvSpPr>
        <p:spPr>
          <a:xfrm>
            <a:off x="5162647" y="6571725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2020/03/02 – 08/24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83A115-3E27-4F51-9086-D251D04BE7AF}"/>
              </a:ext>
            </a:extLst>
          </p:cNvPr>
          <p:cNvSpPr txBox="1"/>
          <p:nvPr/>
        </p:nvSpPr>
        <p:spPr>
          <a:xfrm>
            <a:off x="7166979" y="6571725"/>
            <a:ext cx="1088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 單周績效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0" name="圖表 19">
            <a:extLst>
              <a:ext uri="{FF2B5EF4-FFF2-40B4-BE49-F238E27FC236}">
                <a16:creationId xmlns:a16="http://schemas.microsoft.com/office/drawing/2014/main" id="{58565925-87AB-4DE6-A6A6-2A8B5B1EDC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496090"/>
              </p:ext>
            </p:extLst>
          </p:nvPr>
        </p:nvGraphicFramePr>
        <p:xfrm>
          <a:off x="2263940" y="8370484"/>
          <a:ext cx="5755105" cy="3343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8840140-DEF2-43BA-A1EB-4417C255C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890692"/>
              </p:ext>
            </p:extLst>
          </p:nvPr>
        </p:nvGraphicFramePr>
        <p:xfrm>
          <a:off x="2245895" y="6993956"/>
          <a:ext cx="22330853" cy="1381398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79218">
                  <a:extLst>
                    <a:ext uri="{9D8B030D-6E8A-4147-A177-3AD203B41FA5}">
                      <a16:colId xmlns:a16="http://schemas.microsoft.com/office/drawing/2014/main" val="2681808162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2317943171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1250318613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4200518033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1479464482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1877668372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1750202650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3430111267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1386405464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2984964974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3049013300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3462274642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1364228417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4063105986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4149829153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231491006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1948962364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1751262910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3639582283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4016906315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831905720"/>
                    </a:ext>
                  </a:extLst>
                </a:gridCol>
                <a:gridCol w="773441">
                  <a:extLst>
                    <a:ext uri="{9D8B030D-6E8A-4147-A177-3AD203B41FA5}">
                      <a16:colId xmlns:a16="http://schemas.microsoft.com/office/drawing/2014/main" val="187859791"/>
                    </a:ext>
                  </a:extLst>
                </a:gridCol>
                <a:gridCol w="791428">
                  <a:extLst>
                    <a:ext uri="{9D8B030D-6E8A-4147-A177-3AD203B41FA5}">
                      <a16:colId xmlns:a16="http://schemas.microsoft.com/office/drawing/2014/main" val="1521906423"/>
                    </a:ext>
                  </a:extLst>
                </a:gridCol>
                <a:gridCol w="809412">
                  <a:extLst>
                    <a:ext uri="{9D8B030D-6E8A-4147-A177-3AD203B41FA5}">
                      <a16:colId xmlns:a16="http://schemas.microsoft.com/office/drawing/2014/main" val="3889605017"/>
                    </a:ext>
                  </a:extLst>
                </a:gridCol>
                <a:gridCol w="755453">
                  <a:extLst>
                    <a:ext uri="{9D8B030D-6E8A-4147-A177-3AD203B41FA5}">
                      <a16:colId xmlns:a16="http://schemas.microsoft.com/office/drawing/2014/main" val="2166123593"/>
                    </a:ext>
                  </a:extLst>
                </a:gridCol>
                <a:gridCol w="800419">
                  <a:extLst>
                    <a:ext uri="{9D8B030D-6E8A-4147-A177-3AD203B41FA5}">
                      <a16:colId xmlns:a16="http://schemas.microsoft.com/office/drawing/2014/main" val="3184077487"/>
                    </a:ext>
                  </a:extLst>
                </a:gridCol>
                <a:gridCol w="926331">
                  <a:extLst>
                    <a:ext uri="{9D8B030D-6E8A-4147-A177-3AD203B41FA5}">
                      <a16:colId xmlns:a16="http://schemas.microsoft.com/office/drawing/2014/main" val="1648384870"/>
                    </a:ext>
                  </a:extLst>
                </a:gridCol>
                <a:gridCol w="926331">
                  <a:extLst>
                    <a:ext uri="{9D8B030D-6E8A-4147-A177-3AD203B41FA5}">
                      <a16:colId xmlns:a16="http://schemas.microsoft.com/office/drawing/2014/main" val="1701457396"/>
                    </a:ext>
                  </a:extLst>
                </a:gridCol>
              </a:tblGrid>
              <a:tr h="230233"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收益營收</a:t>
                      </a:r>
                      <a:endParaRPr lang="zh-HK" altLang="en-US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0302-0308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0309-0315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0316-0322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0323-0329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0330-0405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0406-0412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0413-0419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0420-0426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0427-0503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0504-0510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0511-0517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0525-0531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0518-0524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0601-0607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0608-0614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0615-0621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0622-0628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0629-0705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0706-0712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0713-0719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0720-0726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0727-0802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0803-0809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0810-0816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0817-0823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HK" altLang="en-US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b="1" u="none" strike="noStrike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0824-0830</a:t>
                      </a:r>
                      <a:endParaRPr lang="en-US" altLang="zh-HK" sz="800" b="1" i="0" u="none" strike="noStrike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b="1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半年小計</a:t>
                      </a:r>
                      <a:endParaRPr lang="zh-HK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231709"/>
                  </a:ext>
                </a:extLst>
              </a:tr>
              <a:tr h="230233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網站訂單金額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NT$234,218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NT$256,022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NT$193,954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NT$137,938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NT$222,648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NT$165,808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NT$178,944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NT$281,026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NT$350,420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NT$431,942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NT$224,902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NT$205,244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NT$259,550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NT$243,306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NT$210,372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NT$195,496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NT$177,918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NT$224,770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NT$234,812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NT$299,400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NT$306,392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NT$300,408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NT$342,854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NT$239,998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NT$381,754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NT$240,478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NT$6,540,574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30944264"/>
                  </a:ext>
                </a:extLst>
              </a:tr>
              <a:tr h="230233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直接流量收益營收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NT$59,952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NT$84,996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NT$50,376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NT$37,168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NT$69,384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NT$63,494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NT$52,672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NT$82,722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NT$88,080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NT$136,558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NT$75,082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NT$83,080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NT$70,496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NT$88,458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NT$59,214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NT$32,464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NT$60,320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NT$61,672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NT$87,910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NT$74,528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NT$75,740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NT$73,908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NT$97,488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NT$79,832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NT$96,902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NT$61,596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NT$1,904,092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92555810"/>
                  </a:ext>
                </a:extLst>
              </a:tr>
              <a:tr h="230233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自然搜尋收益營收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NT$88,358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NT$74,778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NT$70,516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NT$44,506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NT$71,858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NT$35,168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NT$46,156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NT$94,056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NT$115,816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NT$110,056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NT$82,710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NT$52,772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NT$77,486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NT$60,276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NT$74,250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NT$76,188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NT$62,612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NT$106,616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NT$63,118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NT$129,292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NT$104,484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NT$108,910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NT$102,032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NT$65,618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NT$109,550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NT$68,472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NT$2,095,654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7591490"/>
                  </a:ext>
                </a:extLst>
              </a:tr>
              <a:tr h="230233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付費媒體收益營收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NT$76,714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NT$81,234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NT$59,744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NT$42,632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NT$52,470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NT$62,452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NT$56,918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NT$87,510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NT$104,730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NT$123,908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NT$37,190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NT$54,562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NT$79,462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NT$89,380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NT$70,578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NT$76,540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NT$41,346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NT$39,564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NT$58,218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NT$60,498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NT$96,076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NT$89,886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NT$113,294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NT$70,588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NT$161,836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NT$103,250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NT$1,990,580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87383723"/>
                  </a:ext>
                </a:extLst>
              </a:tr>
              <a:tr h="230233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其餘管道收益營收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NT$9,194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NT$15,014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NT$13,318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NT$13,632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NT$28,936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NT$4,694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NT$23,198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NT$16,738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NT$41,794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NT$61,420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NT$29,920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NT$14,830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NT$32,106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NT$5,192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NT$6,330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NT$10,304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NT$13,640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NT$16,918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NT$25,566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NT$35,082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NT$30,092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NT$27,704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NT$30,040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NT$23,960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NT$13,466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NT$7,160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NT$550,248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1333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851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A58D3A-37A3-4EE1-88B9-1E30E53A1CA1}"/>
              </a:ext>
            </a:extLst>
          </p:cNvPr>
          <p:cNvSpPr/>
          <p:nvPr/>
        </p:nvSpPr>
        <p:spPr>
          <a:xfrm>
            <a:off x="1523998" y="0"/>
            <a:ext cx="7234991" cy="11879263"/>
          </a:xfrm>
          <a:prstGeom prst="rect">
            <a:avLst/>
          </a:prstGeom>
          <a:solidFill>
            <a:srgbClr val="156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CA0DB57-2DF0-4226-9BCE-BC6B58F5ADF7}"/>
              </a:ext>
            </a:extLst>
          </p:cNvPr>
          <p:cNvSpPr/>
          <p:nvPr/>
        </p:nvSpPr>
        <p:spPr>
          <a:xfrm>
            <a:off x="2035692" y="5284823"/>
            <a:ext cx="6220017" cy="6928886"/>
          </a:xfrm>
          <a:prstGeom prst="roundRect">
            <a:avLst>
              <a:gd name="adj" fmla="val 4701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876EBF7-DE89-43E9-862E-8F18B4EEB01E}"/>
              </a:ext>
            </a:extLst>
          </p:cNvPr>
          <p:cNvSpPr/>
          <p:nvPr/>
        </p:nvSpPr>
        <p:spPr>
          <a:xfrm>
            <a:off x="2035692" y="128336"/>
            <a:ext cx="6220017" cy="4868207"/>
          </a:xfrm>
          <a:prstGeom prst="roundRect">
            <a:avLst>
              <a:gd name="adj" fmla="val 4780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19D02D-B248-4E6A-965C-713B5F87F713}"/>
              </a:ext>
            </a:extLst>
          </p:cNvPr>
          <p:cNvSpPr txBox="1"/>
          <p:nvPr/>
        </p:nvSpPr>
        <p:spPr>
          <a:xfrm>
            <a:off x="2215417" y="416616"/>
            <a:ext cx="2947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網站收益與營收 與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ROAS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投資報酬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4E6FEFE-4543-4C1B-8335-59397FAE7988}"/>
              </a:ext>
            </a:extLst>
          </p:cNvPr>
          <p:cNvSpPr txBox="1"/>
          <p:nvPr/>
        </p:nvSpPr>
        <p:spPr>
          <a:xfrm>
            <a:off x="5162647" y="462782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2020/03/02 – 08/24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B5CA990-0026-4137-BB23-7275C3BE364F}"/>
              </a:ext>
            </a:extLst>
          </p:cNvPr>
          <p:cNvSpPr txBox="1"/>
          <p:nvPr/>
        </p:nvSpPr>
        <p:spPr>
          <a:xfrm>
            <a:off x="7166979" y="462782"/>
            <a:ext cx="1088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 單周績效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020457C8-C808-4BC0-A47A-68C761A41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943125"/>
              </p:ext>
            </p:extLst>
          </p:nvPr>
        </p:nvGraphicFramePr>
        <p:xfrm>
          <a:off x="2291457" y="852729"/>
          <a:ext cx="22065869" cy="94258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66411">
                  <a:extLst>
                    <a:ext uri="{9D8B030D-6E8A-4147-A177-3AD203B41FA5}">
                      <a16:colId xmlns:a16="http://schemas.microsoft.com/office/drawing/2014/main" val="1653943677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101827598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3912963381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1798173124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959997736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1676311164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913055613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765431855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1915720123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159080603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1104129306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2949578798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1996849252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4062334861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3023848546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611079906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1257365710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2216609048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2881037117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775965281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3614355609"/>
                    </a:ext>
                  </a:extLst>
                </a:gridCol>
                <a:gridCol w="764263">
                  <a:extLst>
                    <a:ext uri="{9D8B030D-6E8A-4147-A177-3AD203B41FA5}">
                      <a16:colId xmlns:a16="http://schemas.microsoft.com/office/drawing/2014/main" val="28633053"/>
                    </a:ext>
                  </a:extLst>
                </a:gridCol>
                <a:gridCol w="782036">
                  <a:extLst>
                    <a:ext uri="{9D8B030D-6E8A-4147-A177-3AD203B41FA5}">
                      <a16:colId xmlns:a16="http://schemas.microsoft.com/office/drawing/2014/main" val="2519298206"/>
                    </a:ext>
                  </a:extLst>
                </a:gridCol>
                <a:gridCol w="799809">
                  <a:extLst>
                    <a:ext uri="{9D8B030D-6E8A-4147-A177-3AD203B41FA5}">
                      <a16:colId xmlns:a16="http://schemas.microsoft.com/office/drawing/2014/main" val="173500858"/>
                    </a:ext>
                  </a:extLst>
                </a:gridCol>
                <a:gridCol w="746488">
                  <a:extLst>
                    <a:ext uri="{9D8B030D-6E8A-4147-A177-3AD203B41FA5}">
                      <a16:colId xmlns:a16="http://schemas.microsoft.com/office/drawing/2014/main" val="3973028557"/>
                    </a:ext>
                  </a:extLst>
                </a:gridCol>
                <a:gridCol w="790922">
                  <a:extLst>
                    <a:ext uri="{9D8B030D-6E8A-4147-A177-3AD203B41FA5}">
                      <a16:colId xmlns:a16="http://schemas.microsoft.com/office/drawing/2014/main" val="1273812405"/>
                    </a:ext>
                  </a:extLst>
                </a:gridCol>
                <a:gridCol w="915340">
                  <a:extLst>
                    <a:ext uri="{9D8B030D-6E8A-4147-A177-3AD203B41FA5}">
                      <a16:colId xmlns:a16="http://schemas.microsoft.com/office/drawing/2014/main" val="1294405003"/>
                    </a:ext>
                  </a:extLst>
                </a:gridCol>
                <a:gridCol w="915340">
                  <a:extLst>
                    <a:ext uri="{9D8B030D-6E8A-4147-A177-3AD203B41FA5}">
                      <a16:colId xmlns:a16="http://schemas.microsoft.com/office/drawing/2014/main" val="1012091102"/>
                    </a:ext>
                  </a:extLst>
                </a:gridCol>
              </a:tblGrid>
              <a:tr h="157097">
                <a:tc>
                  <a:txBody>
                    <a:bodyPr/>
                    <a:lstStyle/>
                    <a:p>
                      <a:pPr algn="r" fontAlgn="b"/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收益營收</a:t>
                      </a:r>
                      <a:endParaRPr lang="zh-HK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0302-0308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0309-0315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0316-0322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0323-0329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0330-0405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0406-0412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0413-0419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0420-0426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0427-0503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0504-0510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0511-0517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0525-0531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0518-0524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0601-0607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0608-0614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0615-0621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0622-0628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0629-0705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0706-0712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0713-0719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0720-0726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0727-0802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0803-0809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0810-0816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0817-0823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0824-0830</a:t>
                      </a:r>
                      <a:endParaRPr lang="en-US" altLang="zh-HK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半年小計</a:t>
                      </a:r>
                      <a:endParaRPr lang="zh-HK" altLang="en-US" sz="800" b="1" i="0" u="none" strike="noStrike">
                        <a:solidFill>
                          <a:srgbClr val="FFFFFF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1084586"/>
                  </a:ext>
                </a:extLst>
              </a:tr>
              <a:tr h="157097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直接流量收益營收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NT$59,952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NT$84,996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NT$50,376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NT$37,168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NT$69,384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NT$63,494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NT$52,672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NT$82,722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NT$88,080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NT$136,558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NT$75,082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NT$83,080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NT$70,496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NT$88,458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NT$59,214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NT$32,464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NT$60,320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NT$61,672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NT$87,910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NT$74,528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NT$75,740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NT$73,908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NT$97,488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NT$79,832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NT$96,902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NT$61,596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NT$1,904,092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57173722"/>
                  </a:ext>
                </a:extLst>
              </a:tr>
              <a:tr h="157097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自然搜尋收益營收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NT$88,358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NT$74,778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NT$70,516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NT$44,506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NT$71,858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NT$35,168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NT$46,156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NT$94,056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NT$115,816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NT$110,056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NT$82,710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NT$52,772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NT$77,486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NT$60,276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NT$74,250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NT$76,188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NT$62,612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NT$106,616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NT$63,118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NT$129,292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NT$104,484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NT$108,910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NT$102,032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NT$65,618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NT$109,550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NT$68,472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NT$2,095,654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42345177"/>
                  </a:ext>
                </a:extLst>
              </a:tr>
              <a:tr h="157097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付費媒體收益營收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NT$76,714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NT$81,234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NT$59,744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NT$42,632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NT$52,470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NT$62,452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NT$56,918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NT$87,510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NT$104,730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NT$123,908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NT$37,190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NT$54,562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NT$79,462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NT$89,380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NT$70,578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NT$76,540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NT$41,346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NT$39,564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NT$58,218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NT$60,498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NT$96,076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NT$89,886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NT$113,294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NT$70,588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NT$161,836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NT$103,250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NT$1,990,580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32556045"/>
                  </a:ext>
                </a:extLst>
              </a:tr>
              <a:tr h="157097">
                <a:tc>
                  <a:txBody>
                    <a:bodyPr/>
                    <a:lstStyle/>
                    <a:p>
                      <a:pPr algn="r" fontAlgn="b"/>
                      <a:r>
                        <a:rPr lang="zh-TW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其餘管道收益營收</a:t>
                      </a:r>
                      <a:endParaRPr lang="zh-TW" alt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NT$9,194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NT$15,014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NT$13,318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NT$13,632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NT$28,936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NT$4,694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NT$23,198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NT$16,738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NT$41,794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NT$61,420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NT$29,920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NT$14,830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NT$32,106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NT$5,192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NT$6,330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NT$10,304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NT$13,640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NT$16,918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NT$25,566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NT$35,082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NT$30,092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NT$27,704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NT$30,040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NT$23,960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NT$13,466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NT$7,160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NT$550,248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54352444"/>
                  </a:ext>
                </a:extLst>
              </a:tr>
              <a:tr h="157097">
                <a:tc>
                  <a:txBody>
                    <a:bodyPr/>
                    <a:lstStyle/>
                    <a:p>
                      <a:pPr algn="r" fontAlgn="b"/>
                      <a:r>
                        <a:rPr lang="zh-HK" alt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門市角度</a:t>
                      </a:r>
                      <a:r>
                        <a:rPr lang="en-US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ROAS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26.51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64.41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38.14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25.24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31.36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14.47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13.67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10.16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8.22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22.19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17.02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25.36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11.41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25.57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33.11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8.86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9.43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15.12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19.31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9.17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11.06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14.42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17.58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13.39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12.63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16.05</a:t>
                      </a:r>
                      <a:endParaRPr lang="en-US" altLang="zh-HK" sz="8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HK" sz="8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15.73</a:t>
                      </a:r>
                      <a:endParaRPr lang="en-US" altLang="zh-HK" sz="8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74304392"/>
                  </a:ext>
                </a:extLst>
              </a:tr>
            </a:tbl>
          </a:graphicData>
        </a:graphic>
      </p:graphicFrame>
      <p:graphicFrame>
        <p:nvGraphicFramePr>
          <p:cNvPr id="26" name="圖表 25">
            <a:extLst>
              <a:ext uri="{FF2B5EF4-FFF2-40B4-BE49-F238E27FC236}">
                <a16:creationId xmlns:a16="http://schemas.microsoft.com/office/drawing/2014/main" id="{EF14AAC3-60C4-491F-AFCD-34F84E6C0A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6331268"/>
              </p:ext>
            </p:extLst>
          </p:nvPr>
        </p:nvGraphicFramePr>
        <p:xfrm>
          <a:off x="2082360" y="1969814"/>
          <a:ext cx="6160573" cy="2912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文字方塊 27">
            <a:extLst>
              <a:ext uri="{FF2B5EF4-FFF2-40B4-BE49-F238E27FC236}">
                <a16:creationId xmlns:a16="http://schemas.microsoft.com/office/drawing/2014/main" id="{1BC6ECF8-6FA0-4DA7-86BC-9918A036928E}"/>
              </a:ext>
            </a:extLst>
          </p:cNvPr>
          <p:cNvSpPr txBox="1"/>
          <p:nvPr/>
        </p:nvSpPr>
        <p:spPr>
          <a:xfrm>
            <a:off x="3705360" y="2012575"/>
            <a:ext cx="1991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</a:t>
            </a:r>
            <a:r>
              <a:rPr lang="en-US" altLang="zh-TW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可切換  自然搜尋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付費媒體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9" name="圖表 28">
            <a:extLst>
              <a:ext uri="{FF2B5EF4-FFF2-40B4-BE49-F238E27FC236}">
                <a16:creationId xmlns:a16="http://schemas.microsoft.com/office/drawing/2014/main" id="{6917E1E8-18B5-4DCE-B88E-9E10E82C7F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954211"/>
              </p:ext>
            </p:extLst>
          </p:nvPr>
        </p:nvGraphicFramePr>
        <p:xfrm>
          <a:off x="2171563" y="5967605"/>
          <a:ext cx="6071370" cy="2631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0" name="圖表 29">
            <a:extLst>
              <a:ext uri="{FF2B5EF4-FFF2-40B4-BE49-F238E27FC236}">
                <a16:creationId xmlns:a16="http://schemas.microsoft.com/office/drawing/2014/main" id="{D87C792C-2ABB-424F-ADA7-9735B952E7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9824288"/>
              </p:ext>
            </p:extLst>
          </p:nvPr>
        </p:nvGraphicFramePr>
        <p:xfrm>
          <a:off x="2171563" y="9223999"/>
          <a:ext cx="6071370" cy="2451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文字方塊 30">
            <a:extLst>
              <a:ext uri="{FF2B5EF4-FFF2-40B4-BE49-F238E27FC236}">
                <a16:creationId xmlns:a16="http://schemas.microsoft.com/office/drawing/2014/main" id="{FAE689D6-0868-411E-93C6-FB7C28B6CB75}"/>
              </a:ext>
            </a:extLst>
          </p:cNvPr>
          <p:cNvSpPr txBox="1"/>
          <p:nvPr/>
        </p:nvSpPr>
        <p:spPr>
          <a:xfrm>
            <a:off x="2215417" y="5479271"/>
            <a:ext cx="2947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媒體各項績效分析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F57087C-CAC0-4C80-8992-727845D410B2}"/>
              </a:ext>
            </a:extLst>
          </p:cNvPr>
          <p:cNvSpPr txBox="1"/>
          <p:nvPr/>
        </p:nvSpPr>
        <p:spPr>
          <a:xfrm>
            <a:off x="5162647" y="5525437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2020/03/02 – 08/24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AC69CC3-6F1D-4012-A45D-3FD07B37DFC9}"/>
              </a:ext>
            </a:extLst>
          </p:cNvPr>
          <p:cNvSpPr txBox="1"/>
          <p:nvPr/>
        </p:nvSpPr>
        <p:spPr>
          <a:xfrm>
            <a:off x="7166979" y="5525437"/>
            <a:ext cx="1088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 單周績效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627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A58D3A-37A3-4EE1-88B9-1E30E53A1CA1}"/>
              </a:ext>
            </a:extLst>
          </p:cNvPr>
          <p:cNvSpPr/>
          <p:nvPr/>
        </p:nvSpPr>
        <p:spPr>
          <a:xfrm>
            <a:off x="1523998" y="0"/>
            <a:ext cx="7234991" cy="11879263"/>
          </a:xfrm>
          <a:prstGeom prst="rect">
            <a:avLst/>
          </a:prstGeom>
          <a:solidFill>
            <a:srgbClr val="156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876EBF7-DE89-43E9-862E-8F18B4EEB01E}"/>
              </a:ext>
            </a:extLst>
          </p:cNvPr>
          <p:cNvSpPr/>
          <p:nvPr/>
        </p:nvSpPr>
        <p:spPr>
          <a:xfrm>
            <a:off x="2035692" y="-288759"/>
            <a:ext cx="6220017" cy="8614612"/>
          </a:xfrm>
          <a:prstGeom prst="roundRect">
            <a:avLst>
              <a:gd name="adj" fmla="val 4780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B9985D32-348A-4DB1-B12D-6BC83CF17B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37649"/>
              </p:ext>
            </p:extLst>
          </p:nvPr>
        </p:nvGraphicFramePr>
        <p:xfrm>
          <a:off x="2021380" y="128337"/>
          <a:ext cx="6174885" cy="2839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70A391D0-166A-4E66-887C-F4057A7D9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1143260"/>
              </p:ext>
            </p:extLst>
          </p:nvPr>
        </p:nvGraphicFramePr>
        <p:xfrm>
          <a:off x="2095136" y="3080087"/>
          <a:ext cx="6160573" cy="2470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A2D019AA-E68C-490F-A69A-2820B0DDBA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127911"/>
              </p:ext>
            </p:extLst>
          </p:nvPr>
        </p:nvGraphicFramePr>
        <p:xfrm>
          <a:off x="2035692" y="5662866"/>
          <a:ext cx="6160573" cy="2662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08FB311E-F27C-4E3B-8DAA-97F44C60A5E1}"/>
              </a:ext>
            </a:extLst>
          </p:cNvPr>
          <p:cNvSpPr/>
          <p:nvPr/>
        </p:nvSpPr>
        <p:spPr>
          <a:xfrm>
            <a:off x="2005969" y="8580128"/>
            <a:ext cx="6220017" cy="3587894"/>
          </a:xfrm>
          <a:prstGeom prst="roundRect">
            <a:avLst>
              <a:gd name="adj" fmla="val 9580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CECEC89-FF4A-4F69-8FCC-9C388E9693F6}"/>
              </a:ext>
            </a:extLst>
          </p:cNvPr>
          <p:cNvSpPr txBox="1"/>
          <p:nvPr/>
        </p:nvSpPr>
        <p:spPr>
          <a:xfrm>
            <a:off x="2035692" y="8836800"/>
            <a:ext cx="2947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半年小計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E24797-514E-4B66-87F1-A01F5338957E}"/>
              </a:ext>
            </a:extLst>
          </p:cNvPr>
          <p:cNvSpPr txBox="1"/>
          <p:nvPr/>
        </p:nvSpPr>
        <p:spPr>
          <a:xfrm>
            <a:off x="2881407" y="8919626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2020/03/02 – 08/24</a:t>
            </a:r>
          </a:p>
        </p:txBody>
      </p:sp>
      <p:graphicFrame>
        <p:nvGraphicFramePr>
          <p:cNvPr id="15" name="圖表 14">
            <a:extLst>
              <a:ext uri="{FF2B5EF4-FFF2-40B4-BE49-F238E27FC236}">
                <a16:creationId xmlns:a16="http://schemas.microsoft.com/office/drawing/2014/main" id="{8F0C68C2-BF02-4917-8A05-2FAC101D08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3675799"/>
              </p:ext>
            </p:extLst>
          </p:nvPr>
        </p:nvGraphicFramePr>
        <p:xfrm>
          <a:off x="1993461" y="9433336"/>
          <a:ext cx="3261160" cy="231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AE835B8B-C138-4BD6-9218-47E6F21B30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2484477"/>
              </p:ext>
            </p:extLst>
          </p:nvPr>
        </p:nvGraphicFramePr>
        <p:xfrm>
          <a:off x="4907209" y="9462857"/>
          <a:ext cx="3666050" cy="2258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68553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A58D3A-37A3-4EE1-88B9-1E30E53A1CA1}"/>
              </a:ext>
            </a:extLst>
          </p:cNvPr>
          <p:cNvSpPr/>
          <p:nvPr/>
        </p:nvSpPr>
        <p:spPr>
          <a:xfrm>
            <a:off x="1523998" y="0"/>
            <a:ext cx="7234991" cy="11879263"/>
          </a:xfrm>
          <a:prstGeom prst="rect">
            <a:avLst/>
          </a:prstGeom>
          <a:solidFill>
            <a:srgbClr val="156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CA0DB57-2DF0-4226-9BCE-BC6B58F5ADF7}"/>
              </a:ext>
            </a:extLst>
          </p:cNvPr>
          <p:cNvSpPr/>
          <p:nvPr/>
        </p:nvSpPr>
        <p:spPr>
          <a:xfrm>
            <a:off x="2035692" y="3080085"/>
            <a:ext cx="6220017" cy="9071894"/>
          </a:xfrm>
          <a:prstGeom prst="roundRect">
            <a:avLst>
              <a:gd name="adj" fmla="val 3906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876EBF7-DE89-43E9-862E-8F18B4EEB01E}"/>
              </a:ext>
            </a:extLst>
          </p:cNvPr>
          <p:cNvSpPr/>
          <p:nvPr/>
        </p:nvSpPr>
        <p:spPr>
          <a:xfrm>
            <a:off x="2035692" y="-272716"/>
            <a:ext cx="6220017" cy="3080084"/>
          </a:xfrm>
          <a:prstGeom prst="roundRect">
            <a:avLst>
              <a:gd name="adj" fmla="val 4780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FF9C25-CC0E-42FC-AE04-6A7C34C95F4D}"/>
              </a:ext>
            </a:extLst>
          </p:cNvPr>
          <p:cNvSpPr txBox="1"/>
          <p:nvPr/>
        </p:nvSpPr>
        <p:spPr>
          <a:xfrm>
            <a:off x="2155974" y="3315411"/>
            <a:ext cx="26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網站媒介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媒體整體績效圖表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73A7C4-52ED-4766-AFDA-0F474AC2C096}"/>
              </a:ext>
            </a:extLst>
          </p:cNvPr>
          <p:cNvSpPr txBox="1"/>
          <p:nvPr/>
        </p:nvSpPr>
        <p:spPr>
          <a:xfrm>
            <a:off x="5103203" y="3361577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2020/03/02 – 08/24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13E03D1-97E8-4AA2-BE2F-D3D1E8D439E8}"/>
              </a:ext>
            </a:extLst>
          </p:cNvPr>
          <p:cNvSpPr txBox="1"/>
          <p:nvPr/>
        </p:nvSpPr>
        <p:spPr>
          <a:xfrm>
            <a:off x="7107535" y="3361577"/>
            <a:ext cx="1088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 單周績效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6E0851E7-882C-48E0-9DA3-36BCE99794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933641"/>
              </p:ext>
            </p:extLst>
          </p:nvPr>
        </p:nvGraphicFramePr>
        <p:xfrm>
          <a:off x="2129350" y="272716"/>
          <a:ext cx="3243634" cy="2388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91B5503E-F14D-46B3-B1D6-42FEEB495E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0193016"/>
              </p:ext>
            </p:extLst>
          </p:nvPr>
        </p:nvGraphicFramePr>
        <p:xfrm>
          <a:off x="5192530" y="361362"/>
          <a:ext cx="3243634" cy="2211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992DFD63-0113-4B1E-BE83-44636A38A7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2118848"/>
              </p:ext>
            </p:extLst>
          </p:nvPr>
        </p:nvGraphicFramePr>
        <p:xfrm>
          <a:off x="2129350" y="3662752"/>
          <a:ext cx="6066915" cy="2914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圖表 11">
            <a:extLst>
              <a:ext uri="{FF2B5EF4-FFF2-40B4-BE49-F238E27FC236}">
                <a16:creationId xmlns:a16="http://schemas.microsoft.com/office/drawing/2014/main" id="{07FE3BFE-BB81-483B-9B65-B9447F0DB0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2437092"/>
              </p:ext>
            </p:extLst>
          </p:nvPr>
        </p:nvGraphicFramePr>
        <p:xfrm>
          <a:off x="2129350" y="6577263"/>
          <a:ext cx="6066915" cy="2914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id="{7676E2A1-06BF-4209-9D11-311C121DBE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9965480"/>
              </p:ext>
            </p:extLst>
          </p:nvPr>
        </p:nvGraphicFramePr>
        <p:xfrm>
          <a:off x="2155974" y="9285807"/>
          <a:ext cx="6040291" cy="2633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0435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A58D3A-37A3-4EE1-88B9-1E30E53A1CA1}"/>
              </a:ext>
            </a:extLst>
          </p:cNvPr>
          <p:cNvSpPr/>
          <p:nvPr/>
        </p:nvSpPr>
        <p:spPr>
          <a:xfrm>
            <a:off x="1523998" y="0"/>
            <a:ext cx="7234991" cy="11879263"/>
          </a:xfrm>
          <a:prstGeom prst="rect">
            <a:avLst/>
          </a:prstGeom>
          <a:solidFill>
            <a:srgbClr val="156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CA0DB57-2DF0-4226-9BCE-BC6B58F5ADF7}"/>
              </a:ext>
            </a:extLst>
          </p:cNvPr>
          <p:cNvSpPr/>
          <p:nvPr/>
        </p:nvSpPr>
        <p:spPr>
          <a:xfrm>
            <a:off x="2035692" y="-272716"/>
            <a:ext cx="6220017" cy="12577011"/>
          </a:xfrm>
          <a:prstGeom prst="roundRect">
            <a:avLst>
              <a:gd name="adj" fmla="val 3906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graphicFrame>
        <p:nvGraphicFramePr>
          <p:cNvPr id="11" name="圖表 10">
            <a:extLst>
              <a:ext uri="{FF2B5EF4-FFF2-40B4-BE49-F238E27FC236}">
                <a16:creationId xmlns:a16="http://schemas.microsoft.com/office/drawing/2014/main" id="{4893B714-D13F-415F-A86E-587DB0E582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361356"/>
              </p:ext>
            </p:extLst>
          </p:nvPr>
        </p:nvGraphicFramePr>
        <p:xfrm>
          <a:off x="2188927" y="5689862"/>
          <a:ext cx="6131952" cy="2536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圖表 11">
            <a:extLst>
              <a:ext uri="{FF2B5EF4-FFF2-40B4-BE49-F238E27FC236}">
                <a16:creationId xmlns:a16="http://schemas.microsoft.com/office/drawing/2014/main" id="{0E5DDE38-25AC-4E12-918F-4222084373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914470"/>
              </p:ext>
            </p:extLst>
          </p:nvPr>
        </p:nvGraphicFramePr>
        <p:xfrm>
          <a:off x="2188927" y="2775283"/>
          <a:ext cx="6127003" cy="2787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id="{D4622847-A099-4F82-AA3D-9B08474B7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290354"/>
              </p:ext>
            </p:extLst>
          </p:nvPr>
        </p:nvGraphicFramePr>
        <p:xfrm>
          <a:off x="2128705" y="464126"/>
          <a:ext cx="6127004" cy="2311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圖表 13">
            <a:extLst>
              <a:ext uri="{FF2B5EF4-FFF2-40B4-BE49-F238E27FC236}">
                <a16:creationId xmlns:a16="http://schemas.microsoft.com/office/drawing/2014/main" id="{F880D98D-C094-4683-86E1-3AC8F2A17E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28979"/>
              </p:ext>
            </p:extLst>
          </p:nvPr>
        </p:nvGraphicFramePr>
        <p:xfrm>
          <a:off x="2188927" y="8659731"/>
          <a:ext cx="6127003" cy="2536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80588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DA58D3A-37A3-4EE1-88B9-1E30E53A1CA1}"/>
              </a:ext>
            </a:extLst>
          </p:cNvPr>
          <p:cNvSpPr/>
          <p:nvPr/>
        </p:nvSpPr>
        <p:spPr>
          <a:xfrm>
            <a:off x="1523998" y="0"/>
            <a:ext cx="7234991" cy="11879263"/>
          </a:xfrm>
          <a:prstGeom prst="rect">
            <a:avLst/>
          </a:prstGeom>
          <a:solidFill>
            <a:srgbClr val="1561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CA0DB57-2DF0-4226-9BCE-BC6B58F5ADF7}"/>
              </a:ext>
            </a:extLst>
          </p:cNvPr>
          <p:cNvSpPr/>
          <p:nvPr/>
        </p:nvSpPr>
        <p:spPr>
          <a:xfrm>
            <a:off x="2035692" y="-272715"/>
            <a:ext cx="6220017" cy="6001806"/>
          </a:xfrm>
          <a:prstGeom prst="roundRect">
            <a:avLst>
              <a:gd name="adj" fmla="val 3906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2193BE3F-D8EC-4048-81E6-F193D16814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8562131"/>
              </p:ext>
            </p:extLst>
          </p:nvPr>
        </p:nvGraphicFramePr>
        <p:xfrm>
          <a:off x="2035692" y="2983833"/>
          <a:ext cx="6160573" cy="2745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F3544D6E-9832-4B1C-90A8-984C026E5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106573"/>
              </p:ext>
            </p:extLst>
          </p:nvPr>
        </p:nvGraphicFramePr>
        <p:xfrm>
          <a:off x="2035692" y="238577"/>
          <a:ext cx="6160573" cy="2745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矩形: 圓角 3">
            <a:extLst>
              <a:ext uri="{FF2B5EF4-FFF2-40B4-BE49-F238E27FC236}">
                <a16:creationId xmlns:a16="http://schemas.microsoft.com/office/drawing/2014/main" id="{A1B101B7-9D69-4D19-8F6F-289FE721FDEB}"/>
              </a:ext>
            </a:extLst>
          </p:cNvPr>
          <p:cNvSpPr/>
          <p:nvPr/>
        </p:nvSpPr>
        <p:spPr>
          <a:xfrm>
            <a:off x="2035692" y="5967668"/>
            <a:ext cx="6220017" cy="4122816"/>
          </a:xfrm>
          <a:prstGeom prst="roundRect">
            <a:avLst>
              <a:gd name="adj" fmla="val 3906"/>
            </a:avLst>
          </a:prstGeom>
          <a:solidFill>
            <a:schemeClr val="bg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B16E43-187F-44CE-A62E-279BE529A1A4}"/>
              </a:ext>
            </a:extLst>
          </p:cNvPr>
          <p:cNvSpPr txBox="1"/>
          <p:nvPr/>
        </p:nvSpPr>
        <p:spPr>
          <a:xfrm>
            <a:off x="2155974" y="6202994"/>
            <a:ext cx="2662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品牌吸引度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數位媒體 品牌力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144585-03B7-4BF4-8B24-B4FFB0F13B92}"/>
              </a:ext>
            </a:extLst>
          </p:cNvPr>
          <p:cNvSpPr txBox="1"/>
          <p:nvPr/>
        </p:nvSpPr>
        <p:spPr>
          <a:xfrm>
            <a:off x="5103203" y="6249160"/>
            <a:ext cx="1790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時間區段 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2020/03/02 – 08/24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14BD1B-3736-4FEC-8D31-C1476E650357}"/>
              </a:ext>
            </a:extLst>
          </p:cNvPr>
          <p:cNvSpPr txBox="1"/>
          <p:nvPr/>
        </p:nvSpPr>
        <p:spPr>
          <a:xfrm>
            <a:off x="7107535" y="6249160"/>
            <a:ext cx="10887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 單周績效</a:t>
            </a: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5" name="圖表 14">
            <a:extLst>
              <a:ext uri="{FF2B5EF4-FFF2-40B4-BE49-F238E27FC236}">
                <a16:creationId xmlns:a16="http://schemas.microsoft.com/office/drawing/2014/main" id="{9B086477-1C14-4840-B5CE-261E97178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2845709"/>
              </p:ext>
            </p:extLst>
          </p:nvPr>
        </p:nvGraphicFramePr>
        <p:xfrm>
          <a:off x="2155974" y="6746097"/>
          <a:ext cx="5881121" cy="3007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8915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</TotalTime>
  <Words>2668</Words>
  <Application>Microsoft Office PowerPoint</Application>
  <PresentationFormat>自訂</PresentationFormat>
  <Paragraphs>975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天元 吳</dc:creator>
  <cp:lastModifiedBy>天元 吳</cp:lastModifiedBy>
  <cp:revision>32</cp:revision>
  <dcterms:created xsi:type="dcterms:W3CDTF">2019-09-25T03:51:36Z</dcterms:created>
  <dcterms:modified xsi:type="dcterms:W3CDTF">2020-10-14T04:59:00Z</dcterms:modified>
</cp:coreProperties>
</file>